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7b2563aff8a407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dfb8c7b8d514588"/>
  </p:sldMasterIdLst>
  <p:sldIdLst>
    <p:sldId xmlns:r="http://schemas.openxmlformats.org/officeDocument/2006/relationships" id="256" r:id="R68f43d033fd041be"/>
    <p:sldId xmlns:r="http://schemas.openxmlformats.org/officeDocument/2006/relationships" id="257" r:id="Rdc30f8dbd39244ed"/>
    <p:sldId xmlns:r="http://schemas.openxmlformats.org/officeDocument/2006/relationships" id="258" r:id="R5a57972d3c80404b"/>
    <p:sldId xmlns:r="http://schemas.openxmlformats.org/officeDocument/2006/relationships" id="259" r:id="Ra50e4d20e58f485d"/>
    <p:sldId xmlns:r="http://schemas.openxmlformats.org/officeDocument/2006/relationships" id="260" r:id="Rda4d2fee73cc4b5c"/>
    <p:sldId xmlns:r="http://schemas.openxmlformats.org/officeDocument/2006/relationships" id="261" r:id="R41143a5422f94966"/>
    <p:sldId xmlns:r="http://schemas.openxmlformats.org/officeDocument/2006/relationships" id="262" r:id="R2d6c3d07c303430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dfb8c7b8d514588" /><Relationship Type="http://schemas.openxmlformats.org/officeDocument/2006/relationships/slide" Target="/ppt/slides/slide1.xml" Id="R68f43d033fd041be" /><Relationship Type="http://schemas.openxmlformats.org/officeDocument/2006/relationships/slide" Target="/ppt/slides/slide2.xml" Id="Rdc30f8dbd39244ed" /><Relationship Type="http://schemas.openxmlformats.org/officeDocument/2006/relationships/slide" Target="/ppt/slides/slide3.xml" Id="R5a57972d3c80404b" /><Relationship Type="http://schemas.openxmlformats.org/officeDocument/2006/relationships/slide" Target="/ppt/slides/slide4.xml" Id="Ra50e4d20e58f485d" /><Relationship Type="http://schemas.openxmlformats.org/officeDocument/2006/relationships/slide" Target="/ppt/slides/slide5.xml" Id="Rda4d2fee73cc4b5c" /><Relationship Type="http://schemas.openxmlformats.org/officeDocument/2006/relationships/slide" Target="/ppt/slides/slide6.xml" Id="R41143a5422f94966" /><Relationship Type="http://schemas.openxmlformats.org/officeDocument/2006/relationships/slide" Target="/ppt/slides/slide7.xml" Id="R2d6c3d07c303430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a3ef2384d0d408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46f8eebc864f37" /><Relationship Type="http://schemas.openxmlformats.org/officeDocument/2006/relationships/theme" Target="/ppt/slideMasters/theme/theme1.xml" Id="Rd0cf06a9101f435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846f8eebc864f3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365b9e14e64e6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909cd354834bd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8f2b9065674ce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f2588b21db4be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f68bea0d7547f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5825c9845543b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b56c5281294e9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EHF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EHF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EHF HOLDING AS ble etablert [år] og holder til i Kristiansund 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EHF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EHF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EHF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−56 209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60 346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771 893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781 893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EHF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EVEN HEGGEM FUTSÆTER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EHF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Vårstien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6518 Kristiansund 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912 189 015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EHF HOLDING AS</a:t>
            </a:r>
          </a:p>
        </p:txBody>
      </p:sp>
    </p:spTree>
  </p:cSld>
  <p:clrMapOvr>
    <a:masterClrMapping xmlns:a="http://schemas.openxmlformats.org/drawingml/2006/main"/>
  </p:clrMapOvr>
</p:sld>
</file>