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640d33a4f141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caa179ebe4707"/>
  </p:sldMasterIdLst>
  <p:sldIdLst>
    <p:sldId xmlns:r="http://schemas.openxmlformats.org/officeDocument/2006/relationships" id="256" r:id="R311ef3eb565d4e40"/>
    <p:sldId xmlns:r="http://schemas.openxmlformats.org/officeDocument/2006/relationships" id="257" r:id="Rf03d268500684728"/>
    <p:sldId xmlns:r="http://schemas.openxmlformats.org/officeDocument/2006/relationships" id="258" r:id="R5071cfed9d4241d2"/>
    <p:sldId xmlns:r="http://schemas.openxmlformats.org/officeDocument/2006/relationships" id="259" r:id="R539d2e52d39f477b"/>
    <p:sldId xmlns:r="http://schemas.openxmlformats.org/officeDocument/2006/relationships" id="260" r:id="Rf0822e61c27e482f"/>
    <p:sldId xmlns:r="http://schemas.openxmlformats.org/officeDocument/2006/relationships" id="261" r:id="Rf22a2d2aa7c245c8"/>
    <p:sldId xmlns:r="http://schemas.openxmlformats.org/officeDocument/2006/relationships" id="262" r:id="Re3408bd949c94b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caa179ebe4707" /><Relationship Type="http://schemas.openxmlformats.org/officeDocument/2006/relationships/slide" Target="/ppt/slides/slide1.xml" Id="R311ef3eb565d4e40" /><Relationship Type="http://schemas.openxmlformats.org/officeDocument/2006/relationships/slide" Target="/ppt/slides/slide2.xml" Id="Rf03d268500684728" /><Relationship Type="http://schemas.openxmlformats.org/officeDocument/2006/relationships/slide" Target="/ppt/slides/slide3.xml" Id="R5071cfed9d4241d2" /><Relationship Type="http://schemas.openxmlformats.org/officeDocument/2006/relationships/slide" Target="/ppt/slides/slide4.xml" Id="R539d2e52d39f477b" /><Relationship Type="http://schemas.openxmlformats.org/officeDocument/2006/relationships/slide" Target="/ppt/slides/slide5.xml" Id="Rf0822e61c27e482f" /><Relationship Type="http://schemas.openxmlformats.org/officeDocument/2006/relationships/slide" Target="/ppt/slides/slide6.xml" Id="Rf22a2d2aa7c245c8" /><Relationship Type="http://schemas.openxmlformats.org/officeDocument/2006/relationships/slide" Target="/ppt/slides/slide7.xml" Id="Re3408bd949c94b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0e26533de46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4c8e219fc4f7c" /><Relationship Type="http://schemas.openxmlformats.org/officeDocument/2006/relationships/theme" Target="/ppt/slideMasters/theme/theme1.xml" Id="R4cbfcc94860640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64c8e219fc4f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a6c446f2444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13beead7147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69df1ec284f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a8feb1e3f4c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8bb33e7b546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738294dff44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8a707700f45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27 592 017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2 400 106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10 748 946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