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3e4a0b144548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b61831653e441c"/>
  </p:sldMasterIdLst>
  <p:sldIdLst>
    <p:sldId xmlns:r="http://schemas.openxmlformats.org/officeDocument/2006/relationships" id="256" r:id="R708ca5aee8ca4c1f"/>
    <p:sldId xmlns:r="http://schemas.openxmlformats.org/officeDocument/2006/relationships" id="257" r:id="R1b76adf18d5c4bec"/>
    <p:sldId xmlns:r="http://schemas.openxmlformats.org/officeDocument/2006/relationships" id="258" r:id="R9c782fee610845a6"/>
    <p:sldId xmlns:r="http://schemas.openxmlformats.org/officeDocument/2006/relationships" id="259" r:id="Rab9456c964194909"/>
    <p:sldId xmlns:r="http://schemas.openxmlformats.org/officeDocument/2006/relationships" id="260" r:id="R7f223411d9da49a2"/>
    <p:sldId xmlns:r="http://schemas.openxmlformats.org/officeDocument/2006/relationships" id="261" r:id="R473f1c6fd91943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b61831653e441c" /><Relationship Type="http://schemas.openxmlformats.org/officeDocument/2006/relationships/slide" Target="/ppt/slides/slide1.xml" Id="R708ca5aee8ca4c1f" /><Relationship Type="http://schemas.openxmlformats.org/officeDocument/2006/relationships/slide" Target="/ppt/slides/slide2.xml" Id="R1b76adf18d5c4bec" /><Relationship Type="http://schemas.openxmlformats.org/officeDocument/2006/relationships/slide" Target="/ppt/slides/slide3.xml" Id="R9c782fee610845a6" /><Relationship Type="http://schemas.openxmlformats.org/officeDocument/2006/relationships/slide" Target="/ppt/slides/slide4.xml" Id="Rab9456c964194909" /><Relationship Type="http://schemas.openxmlformats.org/officeDocument/2006/relationships/slide" Target="/ppt/slides/slide5.xml" Id="R7f223411d9da49a2" /><Relationship Type="http://schemas.openxmlformats.org/officeDocument/2006/relationships/slide" Target="/ppt/slides/slide6.xml" Id="R473f1c6fd91943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2c3c5d9e6846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1d429190f4680" /><Relationship Type="http://schemas.openxmlformats.org/officeDocument/2006/relationships/theme" Target="/ppt/slideMasters/theme/theme1.xml" Id="R31a2d450468d4c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71d429190f46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a6941215b4d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55002148b48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a3363a9ba4b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bd1bb948b44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3e3f34f814d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777f2aba746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STATEMENT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912 129 802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STATEMENT AS</a:t>
            </a:r>
          </a:p>
        </p:txBody>
      </p:sp>
    </p:spTree>
  </p:cSld>
  <p:clrMapOvr>
    <a:masterClrMapping xmlns:a="http://schemas.openxmlformats.org/drawingml/2006/main"/>
  </p:clrMapOvr>
</p:sld>
</file>