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96636328d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493182d8d4c17"/>
  </p:sldMasterIdLst>
  <p:sldIdLst>
    <p:sldId xmlns:r="http://schemas.openxmlformats.org/officeDocument/2006/relationships" id="256" r:id="Rae6330a098c040ff"/>
    <p:sldId xmlns:r="http://schemas.openxmlformats.org/officeDocument/2006/relationships" id="257" r:id="R0bc545b63b894241"/>
    <p:sldId xmlns:r="http://schemas.openxmlformats.org/officeDocument/2006/relationships" id="258" r:id="R8a4b3c318fa24105"/>
    <p:sldId xmlns:r="http://schemas.openxmlformats.org/officeDocument/2006/relationships" id="259" r:id="R6973caeece9f497a"/>
    <p:sldId xmlns:r="http://schemas.openxmlformats.org/officeDocument/2006/relationships" id="260" r:id="R2ca794fdd67e432b"/>
    <p:sldId xmlns:r="http://schemas.openxmlformats.org/officeDocument/2006/relationships" id="261" r:id="Rdabc48e2a06b4bf9"/>
    <p:sldId xmlns:r="http://schemas.openxmlformats.org/officeDocument/2006/relationships" id="262" r:id="Rdf7d0391a67d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493182d8d4c17" /><Relationship Type="http://schemas.openxmlformats.org/officeDocument/2006/relationships/slide" Target="/ppt/slides/slide1.xml" Id="Rae6330a098c040ff" /><Relationship Type="http://schemas.openxmlformats.org/officeDocument/2006/relationships/slide" Target="/ppt/slides/slide2.xml" Id="R0bc545b63b894241" /><Relationship Type="http://schemas.openxmlformats.org/officeDocument/2006/relationships/slide" Target="/ppt/slides/slide3.xml" Id="R8a4b3c318fa24105" /><Relationship Type="http://schemas.openxmlformats.org/officeDocument/2006/relationships/slide" Target="/ppt/slides/slide4.xml" Id="R6973caeece9f497a" /><Relationship Type="http://schemas.openxmlformats.org/officeDocument/2006/relationships/slide" Target="/ppt/slides/slide5.xml" Id="R2ca794fdd67e432b" /><Relationship Type="http://schemas.openxmlformats.org/officeDocument/2006/relationships/slide" Target="/ppt/slides/slide6.xml" Id="Rdabc48e2a06b4bf9" /><Relationship Type="http://schemas.openxmlformats.org/officeDocument/2006/relationships/slide" Target="/ppt/slides/slide7.xml" Id="Rdf7d0391a67d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11206400a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40e1fc884a7f" /><Relationship Type="http://schemas.openxmlformats.org/officeDocument/2006/relationships/theme" Target="/ppt/slideMasters/theme/theme1.xml" Id="R950724212f17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540e1fc88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116c49d4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4cfab79a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ff80007e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fcbe508a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880e9c71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ca33e9ec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239236124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