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73ea86579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ab23eaadb4d4f"/>
  </p:sldMasterIdLst>
  <p:sldIdLst>
    <p:sldId xmlns:r="http://schemas.openxmlformats.org/officeDocument/2006/relationships" id="256" r:id="Re34410f5d9f5463a"/>
    <p:sldId xmlns:r="http://schemas.openxmlformats.org/officeDocument/2006/relationships" id="257" r:id="R48f47de3084d4762"/>
    <p:sldId xmlns:r="http://schemas.openxmlformats.org/officeDocument/2006/relationships" id="258" r:id="R11d0d8ac293e401c"/>
    <p:sldId xmlns:r="http://schemas.openxmlformats.org/officeDocument/2006/relationships" id="259" r:id="R4793f9581cdd47d9"/>
    <p:sldId xmlns:r="http://schemas.openxmlformats.org/officeDocument/2006/relationships" id="260" r:id="Re8d4403d31044d1d"/>
    <p:sldId xmlns:r="http://schemas.openxmlformats.org/officeDocument/2006/relationships" id="261" r:id="Re4cb9e0eb9764fd3"/>
    <p:sldId xmlns:r="http://schemas.openxmlformats.org/officeDocument/2006/relationships" id="262" r:id="R81ef5b4c54c8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ab23eaadb4d4f" /><Relationship Type="http://schemas.openxmlformats.org/officeDocument/2006/relationships/slide" Target="/ppt/slides/slide1.xml" Id="Re34410f5d9f5463a" /><Relationship Type="http://schemas.openxmlformats.org/officeDocument/2006/relationships/slide" Target="/ppt/slides/slide2.xml" Id="R48f47de3084d4762" /><Relationship Type="http://schemas.openxmlformats.org/officeDocument/2006/relationships/slide" Target="/ppt/slides/slide3.xml" Id="R11d0d8ac293e401c" /><Relationship Type="http://schemas.openxmlformats.org/officeDocument/2006/relationships/slide" Target="/ppt/slides/slide4.xml" Id="R4793f9581cdd47d9" /><Relationship Type="http://schemas.openxmlformats.org/officeDocument/2006/relationships/slide" Target="/ppt/slides/slide5.xml" Id="Re8d4403d31044d1d" /><Relationship Type="http://schemas.openxmlformats.org/officeDocument/2006/relationships/slide" Target="/ppt/slides/slide6.xml" Id="Re4cb9e0eb9764fd3" /><Relationship Type="http://schemas.openxmlformats.org/officeDocument/2006/relationships/slide" Target="/ppt/slides/slide7.xml" Id="R81ef5b4c54c8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9722f1f0a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beb3e25e84617" /><Relationship Type="http://schemas.openxmlformats.org/officeDocument/2006/relationships/theme" Target="/ppt/slideMasters/theme/theme1.xml" Id="R1e79a72ac2c1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beb3e25e8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f71c5acfa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64c576489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92d9c9094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8ea7d016a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aa8f6039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57b8d928f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7bbcbf20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