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2be47771124f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5d62b1aaa34867"/>
  </p:sldMasterIdLst>
  <p:sldIdLst>
    <p:sldId xmlns:r="http://schemas.openxmlformats.org/officeDocument/2006/relationships" id="256" r:id="R783ddc386e504ed8"/>
    <p:sldId xmlns:r="http://schemas.openxmlformats.org/officeDocument/2006/relationships" id="257" r:id="R0ec4a590833349fd"/>
    <p:sldId xmlns:r="http://schemas.openxmlformats.org/officeDocument/2006/relationships" id="258" r:id="Rd1cd40214ba04f70"/>
    <p:sldId xmlns:r="http://schemas.openxmlformats.org/officeDocument/2006/relationships" id="259" r:id="R83b5d30839634bf9"/>
    <p:sldId xmlns:r="http://schemas.openxmlformats.org/officeDocument/2006/relationships" id="260" r:id="Rf000c51e721c4445"/>
    <p:sldId xmlns:r="http://schemas.openxmlformats.org/officeDocument/2006/relationships" id="261" r:id="R62618205ed0e469f"/>
    <p:sldId xmlns:r="http://schemas.openxmlformats.org/officeDocument/2006/relationships" id="262" r:id="Rf1521fa5345542d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5d62b1aaa34867" /><Relationship Type="http://schemas.openxmlformats.org/officeDocument/2006/relationships/slide" Target="/ppt/slides/slide1.xml" Id="R783ddc386e504ed8" /><Relationship Type="http://schemas.openxmlformats.org/officeDocument/2006/relationships/slide" Target="/ppt/slides/slide2.xml" Id="R0ec4a590833349fd" /><Relationship Type="http://schemas.openxmlformats.org/officeDocument/2006/relationships/slide" Target="/ppt/slides/slide3.xml" Id="Rd1cd40214ba04f70" /><Relationship Type="http://schemas.openxmlformats.org/officeDocument/2006/relationships/slide" Target="/ppt/slides/slide4.xml" Id="R83b5d30839634bf9" /><Relationship Type="http://schemas.openxmlformats.org/officeDocument/2006/relationships/slide" Target="/ppt/slides/slide5.xml" Id="Rf000c51e721c4445" /><Relationship Type="http://schemas.openxmlformats.org/officeDocument/2006/relationships/slide" Target="/ppt/slides/slide6.xml" Id="R62618205ed0e469f" /><Relationship Type="http://schemas.openxmlformats.org/officeDocument/2006/relationships/slide" Target="/ppt/slides/slide7.xml" Id="Rf1521fa5345542d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e2a9f46396412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3d47d60c7644a7" /><Relationship Type="http://schemas.openxmlformats.org/officeDocument/2006/relationships/theme" Target="/ppt/slideMasters/theme/theme1.xml" Id="R3e22a7478da1493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a3d47d60c7644a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83fbe4560a41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a321f614aa48c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3193a923d543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bf582900cb419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814d550bc1400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65a56d969e4eb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682f5db8384d7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CRONOS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CRONOS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CRONOS AS ble etablert [år] og holder til i Eiksmarka.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CRONOS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CRONOS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CRONOS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−22 561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−227 565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−139 081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3 802 073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CRONOS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ARITHO INVEST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NICO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CRONOS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Erik Magelssen, Nordveien 39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1359 Eiksmarka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911 968 126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CRONOS AS</a:t>
            </a:r>
          </a:p>
        </p:txBody>
      </p:sp>
    </p:spTree>
  </p:cSld>
  <p:clrMapOvr>
    <a:masterClrMapping xmlns:a="http://schemas.openxmlformats.org/drawingml/2006/main"/>
  </p:clrMapOvr>
</p:sld>
</file>