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e68dfea65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54d9d093b495b"/>
  </p:sldMasterIdLst>
  <p:sldIdLst>
    <p:sldId xmlns:r="http://schemas.openxmlformats.org/officeDocument/2006/relationships" id="256" r:id="Rc6be500d995048eb"/>
    <p:sldId xmlns:r="http://schemas.openxmlformats.org/officeDocument/2006/relationships" id="257" r:id="R0eb5fcfeff59433c"/>
    <p:sldId xmlns:r="http://schemas.openxmlformats.org/officeDocument/2006/relationships" id="258" r:id="Rdf9d1b0e003a4a73"/>
    <p:sldId xmlns:r="http://schemas.openxmlformats.org/officeDocument/2006/relationships" id="259" r:id="R32e14d73a9b24b1d"/>
    <p:sldId xmlns:r="http://schemas.openxmlformats.org/officeDocument/2006/relationships" id="260" r:id="R9aaf97fa7dbe4916"/>
    <p:sldId xmlns:r="http://schemas.openxmlformats.org/officeDocument/2006/relationships" id="261" r:id="Raefc69b56657495d"/>
    <p:sldId xmlns:r="http://schemas.openxmlformats.org/officeDocument/2006/relationships" id="262" r:id="R18cb49963c30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54d9d093b495b" /><Relationship Type="http://schemas.openxmlformats.org/officeDocument/2006/relationships/slide" Target="/ppt/slides/slide1.xml" Id="Rc6be500d995048eb" /><Relationship Type="http://schemas.openxmlformats.org/officeDocument/2006/relationships/slide" Target="/ppt/slides/slide2.xml" Id="R0eb5fcfeff59433c" /><Relationship Type="http://schemas.openxmlformats.org/officeDocument/2006/relationships/slide" Target="/ppt/slides/slide3.xml" Id="Rdf9d1b0e003a4a73" /><Relationship Type="http://schemas.openxmlformats.org/officeDocument/2006/relationships/slide" Target="/ppt/slides/slide4.xml" Id="R32e14d73a9b24b1d" /><Relationship Type="http://schemas.openxmlformats.org/officeDocument/2006/relationships/slide" Target="/ppt/slides/slide5.xml" Id="R9aaf97fa7dbe4916" /><Relationship Type="http://schemas.openxmlformats.org/officeDocument/2006/relationships/slide" Target="/ppt/slides/slide6.xml" Id="Raefc69b56657495d" /><Relationship Type="http://schemas.openxmlformats.org/officeDocument/2006/relationships/slide" Target="/ppt/slides/slide7.xml" Id="R18cb49963c30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1f8e9ad8c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9fece8b24d73" /><Relationship Type="http://schemas.openxmlformats.org/officeDocument/2006/relationships/theme" Target="/ppt/slideMasters/theme/theme1.xml" Id="Ra86f9abbf3d1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d9fece8b2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043bb64b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01e366cb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c2e3512e4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a8d6fc42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fe9fd661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34b7febf3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e15864631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