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ccc7cf099441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db54bedca54728"/>
  </p:sldMasterIdLst>
  <p:sldIdLst>
    <p:sldId xmlns:r="http://schemas.openxmlformats.org/officeDocument/2006/relationships" id="256" r:id="R9b4a17c17b674e34"/>
    <p:sldId xmlns:r="http://schemas.openxmlformats.org/officeDocument/2006/relationships" id="257" r:id="R34e436c2b67843e7"/>
    <p:sldId xmlns:r="http://schemas.openxmlformats.org/officeDocument/2006/relationships" id="258" r:id="R56b8cf392c4e481f"/>
    <p:sldId xmlns:r="http://schemas.openxmlformats.org/officeDocument/2006/relationships" id="259" r:id="R01c3e4c5aed7439f"/>
    <p:sldId xmlns:r="http://schemas.openxmlformats.org/officeDocument/2006/relationships" id="260" r:id="R7ee11c510b4a4b87"/>
    <p:sldId xmlns:r="http://schemas.openxmlformats.org/officeDocument/2006/relationships" id="261" r:id="R7e00e1516b8749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db54bedca54728" /><Relationship Type="http://schemas.openxmlformats.org/officeDocument/2006/relationships/slide" Target="/ppt/slides/slide1.xml" Id="R9b4a17c17b674e34" /><Relationship Type="http://schemas.openxmlformats.org/officeDocument/2006/relationships/slide" Target="/ppt/slides/slide2.xml" Id="R34e436c2b67843e7" /><Relationship Type="http://schemas.openxmlformats.org/officeDocument/2006/relationships/slide" Target="/ppt/slides/slide3.xml" Id="R56b8cf392c4e481f" /><Relationship Type="http://schemas.openxmlformats.org/officeDocument/2006/relationships/slide" Target="/ppt/slides/slide4.xml" Id="R01c3e4c5aed7439f" /><Relationship Type="http://schemas.openxmlformats.org/officeDocument/2006/relationships/slide" Target="/ppt/slides/slide5.xml" Id="R7ee11c510b4a4b87" /><Relationship Type="http://schemas.openxmlformats.org/officeDocument/2006/relationships/slide" Target="/ppt/slides/slide6.xml" Id="R7e00e1516b8749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9aea32d0d143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01209e0fb4416" /><Relationship Type="http://schemas.openxmlformats.org/officeDocument/2006/relationships/theme" Target="/ppt/slideMasters/theme/theme1.xml" Id="R0ef9d92d78274f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701209e0fb44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710b4b4d34f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ba520a06647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7b3f2a62541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e1378299848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7106c778b4b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815b299074a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DEGERSTRØMS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Wessels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911 879 999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