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2c29f5e7d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8e9bc95e1474e"/>
  </p:sldMasterIdLst>
  <p:sldIdLst>
    <p:sldId xmlns:r="http://schemas.openxmlformats.org/officeDocument/2006/relationships" id="256" r:id="Ree4e186e86a54590"/>
    <p:sldId xmlns:r="http://schemas.openxmlformats.org/officeDocument/2006/relationships" id="257" r:id="R605502ab40c24777"/>
    <p:sldId xmlns:r="http://schemas.openxmlformats.org/officeDocument/2006/relationships" id="258" r:id="Rbfc16a62cc6c4a82"/>
    <p:sldId xmlns:r="http://schemas.openxmlformats.org/officeDocument/2006/relationships" id="259" r:id="R0ca84b8fcd8a490d"/>
    <p:sldId xmlns:r="http://schemas.openxmlformats.org/officeDocument/2006/relationships" id="260" r:id="Rf08c3350909b466b"/>
    <p:sldId xmlns:r="http://schemas.openxmlformats.org/officeDocument/2006/relationships" id="261" r:id="R9b9d6774054c4a1c"/>
    <p:sldId xmlns:r="http://schemas.openxmlformats.org/officeDocument/2006/relationships" id="262" r:id="R715646a20ee5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8e9bc95e1474e" /><Relationship Type="http://schemas.openxmlformats.org/officeDocument/2006/relationships/slide" Target="/ppt/slides/slide1.xml" Id="Ree4e186e86a54590" /><Relationship Type="http://schemas.openxmlformats.org/officeDocument/2006/relationships/slide" Target="/ppt/slides/slide2.xml" Id="R605502ab40c24777" /><Relationship Type="http://schemas.openxmlformats.org/officeDocument/2006/relationships/slide" Target="/ppt/slides/slide3.xml" Id="Rbfc16a62cc6c4a82" /><Relationship Type="http://schemas.openxmlformats.org/officeDocument/2006/relationships/slide" Target="/ppt/slides/slide4.xml" Id="R0ca84b8fcd8a490d" /><Relationship Type="http://schemas.openxmlformats.org/officeDocument/2006/relationships/slide" Target="/ppt/slides/slide5.xml" Id="Rf08c3350909b466b" /><Relationship Type="http://schemas.openxmlformats.org/officeDocument/2006/relationships/slide" Target="/ppt/slides/slide6.xml" Id="R9b9d6774054c4a1c" /><Relationship Type="http://schemas.openxmlformats.org/officeDocument/2006/relationships/slide" Target="/ppt/slides/slide7.xml" Id="R715646a20ee5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fb48ac3fc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91b5a5a94743" /><Relationship Type="http://schemas.openxmlformats.org/officeDocument/2006/relationships/theme" Target="/ppt/slideMasters/theme/theme1.xml" Id="R801d91731457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591b5a5a9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176194ff5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481f2e0b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a9cc46287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4994ad4c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4cf21504f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b6591a69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016658eeb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