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52c5f7d9f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e92530eb54494"/>
  </p:sldMasterIdLst>
  <p:sldIdLst>
    <p:sldId xmlns:r="http://schemas.openxmlformats.org/officeDocument/2006/relationships" id="256" r:id="Rf9314a0d162d4c46"/>
    <p:sldId xmlns:r="http://schemas.openxmlformats.org/officeDocument/2006/relationships" id="257" r:id="R58b7721814fa4dde"/>
    <p:sldId xmlns:r="http://schemas.openxmlformats.org/officeDocument/2006/relationships" id="258" r:id="R60b0d591ccd64f23"/>
    <p:sldId xmlns:r="http://schemas.openxmlformats.org/officeDocument/2006/relationships" id="259" r:id="R1cc4fe494aaf456b"/>
    <p:sldId xmlns:r="http://schemas.openxmlformats.org/officeDocument/2006/relationships" id="260" r:id="Rf71e0c7363894bd2"/>
    <p:sldId xmlns:r="http://schemas.openxmlformats.org/officeDocument/2006/relationships" id="261" r:id="Rc1fe99c668564776"/>
    <p:sldId xmlns:r="http://schemas.openxmlformats.org/officeDocument/2006/relationships" id="262" r:id="R9cbc1203bc81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e92530eb54494" /><Relationship Type="http://schemas.openxmlformats.org/officeDocument/2006/relationships/slide" Target="/ppt/slides/slide1.xml" Id="Rf9314a0d162d4c46" /><Relationship Type="http://schemas.openxmlformats.org/officeDocument/2006/relationships/slide" Target="/ppt/slides/slide2.xml" Id="R58b7721814fa4dde" /><Relationship Type="http://schemas.openxmlformats.org/officeDocument/2006/relationships/slide" Target="/ppt/slides/slide3.xml" Id="R60b0d591ccd64f23" /><Relationship Type="http://schemas.openxmlformats.org/officeDocument/2006/relationships/slide" Target="/ppt/slides/slide4.xml" Id="R1cc4fe494aaf456b" /><Relationship Type="http://schemas.openxmlformats.org/officeDocument/2006/relationships/slide" Target="/ppt/slides/slide5.xml" Id="Rf71e0c7363894bd2" /><Relationship Type="http://schemas.openxmlformats.org/officeDocument/2006/relationships/slide" Target="/ppt/slides/slide6.xml" Id="Rc1fe99c668564776" /><Relationship Type="http://schemas.openxmlformats.org/officeDocument/2006/relationships/slide" Target="/ppt/slides/slide7.xml" Id="R9cbc1203bc81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0a561add6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e0fbceae4973" /><Relationship Type="http://schemas.openxmlformats.org/officeDocument/2006/relationships/theme" Target="/ppt/slideMasters/theme/theme1.xml" Id="R9ecdd3bbd67e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2e0fbceae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8cc5a7b06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bcfba0eb0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70fc41a9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ccf708b3b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1a4a8ab6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b3c6ee01d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7826a838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