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2bf39ff48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d58ae98a94c2f"/>
  </p:sldMasterIdLst>
  <p:sldIdLst>
    <p:sldId xmlns:r="http://schemas.openxmlformats.org/officeDocument/2006/relationships" id="256" r:id="R543b937a07494853"/>
    <p:sldId xmlns:r="http://schemas.openxmlformats.org/officeDocument/2006/relationships" id="257" r:id="R38c4a141c7e840fd"/>
    <p:sldId xmlns:r="http://schemas.openxmlformats.org/officeDocument/2006/relationships" id="258" r:id="Rc2c58c7bea714b49"/>
    <p:sldId xmlns:r="http://schemas.openxmlformats.org/officeDocument/2006/relationships" id="259" r:id="R7203279d51ef4606"/>
    <p:sldId xmlns:r="http://schemas.openxmlformats.org/officeDocument/2006/relationships" id="260" r:id="R0eabe7e2a83c4be4"/>
    <p:sldId xmlns:r="http://schemas.openxmlformats.org/officeDocument/2006/relationships" id="261" r:id="R9b7d025446aa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d58ae98a94c2f" /><Relationship Type="http://schemas.openxmlformats.org/officeDocument/2006/relationships/slide" Target="/ppt/slides/slide1.xml" Id="R543b937a07494853" /><Relationship Type="http://schemas.openxmlformats.org/officeDocument/2006/relationships/slide" Target="/ppt/slides/slide2.xml" Id="R38c4a141c7e840fd" /><Relationship Type="http://schemas.openxmlformats.org/officeDocument/2006/relationships/slide" Target="/ppt/slides/slide3.xml" Id="Rc2c58c7bea714b49" /><Relationship Type="http://schemas.openxmlformats.org/officeDocument/2006/relationships/slide" Target="/ppt/slides/slide4.xml" Id="R7203279d51ef4606" /><Relationship Type="http://schemas.openxmlformats.org/officeDocument/2006/relationships/slide" Target="/ppt/slides/slide5.xml" Id="R0eabe7e2a83c4be4" /><Relationship Type="http://schemas.openxmlformats.org/officeDocument/2006/relationships/slide" Target="/ppt/slides/slide6.xml" Id="R9b7d025446aa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8f5aa2dcf45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3d0daa7e14cbd" /><Relationship Type="http://schemas.openxmlformats.org/officeDocument/2006/relationships/theme" Target="/ppt/slideMasters/theme/theme1.xml" Id="R228bad89b19b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3d0daa7e14c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9ff2adedf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10721e26e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aa766d71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1d06a1e89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a574de94c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fc9b870a4c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