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f3ee7c5d2d44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109f5b9b5c4cb8"/>
  </p:sldMasterIdLst>
  <p:sldIdLst>
    <p:sldId xmlns:r="http://schemas.openxmlformats.org/officeDocument/2006/relationships" id="256" r:id="R27a8519224684905"/>
    <p:sldId xmlns:r="http://schemas.openxmlformats.org/officeDocument/2006/relationships" id="257" r:id="Rf6984a7722b84afa"/>
    <p:sldId xmlns:r="http://schemas.openxmlformats.org/officeDocument/2006/relationships" id="258" r:id="Rac1f53e04c304857"/>
    <p:sldId xmlns:r="http://schemas.openxmlformats.org/officeDocument/2006/relationships" id="259" r:id="R9aa90325ecca43f9"/>
    <p:sldId xmlns:r="http://schemas.openxmlformats.org/officeDocument/2006/relationships" id="260" r:id="Rcc60fbe69bdf490b"/>
    <p:sldId xmlns:r="http://schemas.openxmlformats.org/officeDocument/2006/relationships" id="261" r:id="R614efd56ba474e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109f5b9b5c4cb8" /><Relationship Type="http://schemas.openxmlformats.org/officeDocument/2006/relationships/slide" Target="/ppt/slides/slide1.xml" Id="R27a8519224684905" /><Relationship Type="http://schemas.openxmlformats.org/officeDocument/2006/relationships/slide" Target="/ppt/slides/slide2.xml" Id="Rf6984a7722b84afa" /><Relationship Type="http://schemas.openxmlformats.org/officeDocument/2006/relationships/slide" Target="/ppt/slides/slide3.xml" Id="Rac1f53e04c304857" /><Relationship Type="http://schemas.openxmlformats.org/officeDocument/2006/relationships/slide" Target="/ppt/slides/slide4.xml" Id="R9aa90325ecca43f9" /><Relationship Type="http://schemas.openxmlformats.org/officeDocument/2006/relationships/slide" Target="/ppt/slides/slide5.xml" Id="Rcc60fbe69bdf490b" /><Relationship Type="http://schemas.openxmlformats.org/officeDocument/2006/relationships/slide" Target="/ppt/slides/slide6.xml" Id="R614efd56ba474e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3b17209dbb4a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0c3002c264390" /><Relationship Type="http://schemas.openxmlformats.org/officeDocument/2006/relationships/theme" Target="/ppt/slideMasters/theme/theme1.xml" Id="R673d94a9726e44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00c3002c2643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0b29fe7d142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369e0112248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0c41ac54443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d91caa0fa49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297a125574e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a8a910c6f41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SPAREBANK 1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SPAREBANK 1 UTBYTTE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1 338 998 880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1 268 704 978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1 262 565 911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8 390 936 805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8 409 046 407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50 92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forvaltning@sr-bank.no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911 777 258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SPAREBANK 1 UTBYTTE</a:t>
            </a:r>
          </a:p>
        </p:txBody>
      </p:sp>
    </p:spTree>
  </p:cSld>
  <p:clrMapOvr>
    <a:masterClrMapping xmlns:a="http://schemas.openxmlformats.org/drawingml/2006/main"/>
  </p:clrMapOvr>
</p:sld>
</file>