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dfae10d94d43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6e009d6a424822"/>
  </p:sldMasterIdLst>
  <p:sldIdLst>
    <p:sldId xmlns:r="http://schemas.openxmlformats.org/officeDocument/2006/relationships" id="256" r:id="R86e45c215e6643b8"/>
    <p:sldId xmlns:r="http://schemas.openxmlformats.org/officeDocument/2006/relationships" id="257" r:id="Rfd1a10efc36b49c2"/>
    <p:sldId xmlns:r="http://schemas.openxmlformats.org/officeDocument/2006/relationships" id="258" r:id="R355f6ad8f6a6441a"/>
    <p:sldId xmlns:r="http://schemas.openxmlformats.org/officeDocument/2006/relationships" id="259" r:id="R90c269e4b2af4955"/>
    <p:sldId xmlns:r="http://schemas.openxmlformats.org/officeDocument/2006/relationships" id="260" r:id="Raf037ab238944620"/>
    <p:sldId xmlns:r="http://schemas.openxmlformats.org/officeDocument/2006/relationships" id="261" r:id="R64cc4161f19248f5"/>
    <p:sldId xmlns:r="http://schemas.openxmlformats.org/officeDocument/2006/relationships" id="262" r:id="R050e3253df484b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e009d6a424822" /><Relationship Type="http://schemas.openxmlformats.org/officeDocument/2006/relationships/slide" Target="/ppt/slides/slide1.xml" Id="R86e45c215e6643b8" /><Relationship Type="http://schemas.openxmlformats.org/officeDocument/2006/relationships/slide" Target="/ppt/slides/slide2.xml" Id="Rfd1a10efc36b49c2" /><Relationship Type="http://schemas.openxmlformats.org/officeDocument/2006/relationships/slide" Target="/ppt/slides/slide3.xml" Id="R355f6ad8f6a6441a" /><Relationship Type="http://schemas.openxmlformats.org/officeDocument/2006/relationships/slide" Target="/ppt/slides/slide4.xml" Id="R90c269e4b2af4955" /><Relationship Type="http://schemas.openxmlformats.org/officeDocument/2006/relationships/slide" Target="/ppt/slides/slide5.xml" Id="Raf037ab238944620" /><Relationship Type="http://schemas.openxmlformats.org/officeDocument/2006/relationships/slide" Target="/ppt/slides/slide6.xml" Id="R64cc4161f19248f5" /><Relationship Type="http://schemas.openxmlformats.org/officeDocument/2006/relationships/slide" Target="/ppt/slides/slide7.xml" Id="R050e3253df484b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e4fd8e61d4b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54815a8414b17" /><Relationship Type="http://schemas.openxmlformats.org/officeDocument/2006/relationships/theme" Target="/ppt/slideMasters/theme/theme1.xml" Id="R1d76ca1ec49c41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c54815a8414b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aac828f7b40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3205040f740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92f0655e74b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5be4400bd48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1b83f5bc243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0d60982cb4d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ca2b8403c4e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VRTKL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−753 574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19 734 070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22 457 184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LINDGREN MARKUZ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911 768 585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