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f8fb70643d41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6d2418cf634bcc"/>
  </p:sldMasterIdLst>
  <p:sldIdLst>
    <p:sldId xmlns:r="http://schemas.openxmlformats.org/officeDocument/2006/relationships" id="256" r:id="Rdd4a937708d440d8"/>
    <p:sldId xmlns:r="http://schemas.openxmlformats.org/officeDocument/2006/relationships" id="257" r:id="Rcfe02ccbccd54db5"/>
    <p:sldId xmlns:r="http://schemas.openxmlformats.org/officeDocument/2006/relationships" id="258" r:id="Rf3c9f133283f403b"/>
    <p:sldId xmlns:r="http://schemas.openxmlformats.org/officeDocument/2006/relationships" id="259" r:id="Rc149de3598e94eb8"/>
    <p:sldId xmlns:r="http://schemas.openxmlformats.org/officeDocument/2006/relationships" id="260" r:id="R572cae35b9934416"/>
    <p:sldId xmlns:r="http://schemas.openxmlformats.org/officeDocument/2006/relationships" id="261" r:id="R09dbf6d0ba6548ca"/>
    <p:sldId xmlns:r="http://schemas.openxmlformats.org/officeDocument/2006/relationships" id="262" r:id="R89b374e43159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d2418cf634bcc" /><Relationship Type="http://schemas.openxmlformats.org/officeDocument/2006/relationships/slide" Target="/ppt/slides/slide1.xml" Id="Rdd4a937708d440d8" /><Relationship Type="http://schemas.openxmlformats.org/officeDocument/2006/relationships/slide" Target="/ppt/slides/slide2.xml" Id="Rcfe02ccbccd54db5" /><Relationship Type="http://schemas.openxmlformats.org/officeDocument/2006/relationships/slide" Target="/ppt/slides/slide3.xml" Id="Rf3c9f133283f403b" /><Relationship Type="http://schemas.openxmlformats.org/officeDocument/2006/relationships/slide" Target="/ppt/slides/slide4.xml" Id="Rc149de3598e94eb8" /><Relationship Type="http://schemas.openxmlformats.org/officeDocument/2006/relationships/slide" Target="/ppt/slides/slide5.xml" Id="R572cae35b9934416" /><Relationship Type="http://schemas.openxmlformats.org/officeDocument/2006/relationships/slide" Target="/ppt/slides/slide6.xml" Id="R09dbf6d0ba6548ca" /><Relationship Type="http://schemas.openxmlformats.org/officeDocument/2006/relationships/slide" Target="/ppt/slides/slide7.xml" Id="R89b374e43159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8367f1d7b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e61d82f1a498d" /><Relationship Type="http://schemas.openxmlformats.org/officeDocument/2006/relationships/theme" Target="/ppt/slideMasters/theme/theme1.xml" Id="R182f13cfd23b46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9e61d82f1a49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fd636f3fb46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13b8f6755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c89004c484a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f2768797548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810c124ca41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6b25aab61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002f8875843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OLAV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Nubbebakken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93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arve.sande@hotmail.com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