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43df370d7442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8e094aa7eb4d40"/>
  </p:sldMasterIdLst>
  <p:sldIdLst>
    <p:sldId xmlns:r="http://schemas.openxmlformats.org/officeDocument/2006/relationships" id="256" r:id="Rc4bf487e5671457b"/>
    <p:sldId xmlns:r="http://schemas.openxmlformats.org/officeDocument/2006/relationships" id="257" r:id="Rc853035b57344f66"/>
    <p:sldId xmlns:r="http://schemas.openxmlformats.org/officeDocument/2006/relationships" id="258" r:id="R9d1074bf58e14e51"/>
    <p:sldId xmlns:r="http://schemas.openxmlformats.org/officeDocument/2006/relationships" id="259" r:id="R8c2176795e204cc3"/>
    <p:sldId xmlns:r="http://schemas.openxmlformats.org/officeDocument/2006/relationships" id="260" r:id="R912e8df97fc1485a"/>
    <p:sldId xmlns:r="http://schemas.openxmlformats.org/officeDocument/2006/relationships" id="261" r:id="R8be2c8055e584166"/>
    <p:sldId xmlns:r="http://schemas.openxmlformats.org/officeDocument/2006/relationships" id="262" r:id="R438a6b0f545849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8e094aa7eb4d40" /><Relationship Type="http://schemas.openxmlformats.org/officeDocument/2006/relationships/slide" Target="/ppt/slides/slide1.xml" Id="Rc4bf487e5671457b" /><Relationship Type="http://schemas.openxmlformats.org/officeDocument/2006/relationships/slide" Target="/ppt/slides/slide2.xml" Id="Rc853035b57344f66" /><Relationship Type="http://schemas.openxmlformats.org/officeDocument/2006/relationships/slide" Target="/ppt/slides/slide3.xml" Id="R9d1074bf58e14e51" /><Relationship Type="http://schemas.openxmlformats.org/officeDocument/2006/relationships/slide" Target="/ppt/slides/slide4.xml" Id="R8c2176795e204cc3" /><Relationship Type="http://schemas.openxmlformats.org/officeDocument/2006/relationships/slide" Target="/ppt/slides/slide5.xml" Id="R912e8df97fc1485a" /><Relationship Type="http://schemas.openxmlformats.org/officeDocument/2006/relationships/slide" Target="/ppt/slides/slide6.xml" Id="R8be2c8055e584166" /><Relationship Type="http://schemas.openxmlformats.org/officeDocument/2006/relationships/slide" Target="/ppt/slides/slide7.xml" Id="R438a6b0f545849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76dd37f3bb47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37e61ba6448db" /><Relationship Type="http://schemas.openxmlformats.org/officeDocument/2006/relationships/theme" Target="/ppt/slideMasters/theme/theme1.xml" Id="R046118684a3246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037e61ba6448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d5420174848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12d0bb50741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ed90ddd0243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88a0b4b5045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f7a3a49134a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01a310b684d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d9ff8380c46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TITT INN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27 786 865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28 041 502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HELENE NORUM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KJELL ARVID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