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3bb72c3c3540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07bf6050374fb3"/>
  </p:sldMasterIdLst>
  <p:sldIdLst>
    <p:sldId xmlns:r="http://schemas.openxmlformats.org/officeDocument/2006/relationships" id="256" r:id="Rbde26c3d63054fe0"/>
    <p:sldId xmlns:r="http://schemas.openxmlformats.org/officeDocument/2006/relationships" id="257" r:id="Rbd76b3e3bb3b4e0d"/>
    <p:sldId xmlns:r="http://schemas.openxmlformats.org/officeDocument/2006/relationships" id="258" r:id="R0bb689f36e2d49e6"/>
    <p:sldId xmlns:r="http://schemas.openxmlformats.org/officeDocument/2006/relationships" id="259" r:id="Rf91bc71b8ced4962"/>
    <p:sldId xmlns:r="http://schemas.openxmlformats.org/officeDocument/2006/relationships" id="260" r:id="Rd621d5545b104a6b"/>
    <p:sldId xmlns:r="http://schemas.openxmlformats.org/officeDocument/2006/relationships" id="261" r:id="Rd93aebc48de145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7bf6050374fb3" /><Relationship Type="http://schemas.openxmlformats.org/officeDocument/2006/relationships/slide" Target="/ppt/slides/slide1.xml" Id="Rbde26c3d63054fe0" /><Relationship Type="http://schemas.openxmlformats.org/officeDocument/2006/relationships/slide" Target="/ppt/slides/slide2.xml" Id="Rbd76b3e3bb3b4e0d" /><Relationship Type="http://schemas.openxmlformats.org/officeDocument/2006/relationships/slide" Target="/ppt/slides/slide3.xml" Id="R0bb689f36e2d49e6" /><Relationship Type="http://schemas.openxmlformats.org/officeDocument/2006/relationships/slide" Target="/ppt/slides/slide4.xml" Id="Rf91bc71b8ced4962" /><Relationship Type="http://schemas.openxmlformats.org/officeDocument/2006/relationships/slide" Target="/ppt/slides/slide5.xml" Id="Rd621d5545b104a6b" /><Relationship Type="http://schemas.openxmlformats.org/officeDocument/2006/relationships/slide" Target="/ppt/slides/slide6.xml" Id="Rd93aebc48de145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e70e28e1142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5118d81124a47" /><Relationship Type="http://schemas.openxmlformats.org/officeDocument/2006/relationships/theme" Target="/ppt/slideMasters/theme/theme1.xml" Id="R255a62c837484e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5118d81124a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97ca5c83c42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adc2a8b194e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9cbc660d44b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294da12d74b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746287d7440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ce23259fa4a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