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17fc5200fd45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abae387e834f27"/>
  </p:sldMasterIdLst>
  <p:sldIdLst>
    <p:sldId xmlns:r="http://schemas.openxmlformats.org/officeDocument/2006/relationships" id="256" r:id="R11abefa484d54d2d"/>
    <p:sldId xmlns:r="http://schemas.openxmlformats.org/officeDocument/2006/relationships" id="257" r:id="Rfc0232e81c1a4c92"/>
    <p:sldId xmlns:r="http://schemas.openxmlformats.org/officeDocument/2006/relationships" id="258" r:id="R2c061587b42d442f"/>
    <p:sldId xmlns:r="http://schemas.openxmlformats.org/officeDocument/2006/relationships" id="259" r:id="Rdaca25fcbb3745e7"/>
    <p:sldId xmlns:r="http://schemas.openxmlformats.org/officeDocument/2006/relationships" id="260" r:id="Rcca369e52c19483b"/>
    <p:sldId xmlns:r="http://schemas.openxmlformats.org/officeDocument/2006/relationships" id="261" r:id="R7ec69881a8f44779"/>
    <p:sldId xmlns:r="http://schemas.openxmlformats.org/officeDocument/2006/relationships" id="262" r:id="R5b8e0ec437ff4c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abae387e834f27" /><Relationship Type="http://schemas.openxmlformats.org/officeDocument/2006/relationships/slide" Target="/ppt/slides/slide1.xml" Id="R11abefa484d54d2d" /><Relationship Type="http://schemas.openxmlformats.org/officeDocument/2006/relationships/slide" Target="/ppt/slides/slide2.xml" Id="Rfc0232e81c1a4c92" /><Relationship Type="http://schemas.openxmlformats.org/officeDocument/2006/relationships/slide" Target="/ppt/slides/slide3.xml" Id="R2c061587b42d442f" /><Relationship Type="http://schemas.openxmlformats.org/officeDocument/2006/relationships/slide" Target="/ppt/slides/slide4.xml" Id="Rdaca25fcbb3745e7" /><Relationship Type="http://schemas.openxmlformats.org/officeDocument/2006/relationships/slide" Target="/ppt/slides/slide5.xml" Id="Rcca369e52c19483b" /><Relationship Type="http://schemas.openxmlformats.org/officeDocument/2006/relationships/slide" Target="/ppt/slides/slide6.xml" Id="R7ec69881a8f44779" /><Relationship Type="http://schemas.openxmlformats.org/officeDocument/2006/relationships/slide" Target="/ppt/slides/slide7.xml" Id="R5b8e0ec437ff4c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24608199e4e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0e4961d8e4969" /><Relationship Type="http://schemas.openxmlformats.org/officeDocument/2006/relationships/theme" Target="/ppt/slideMasters/theme/theme1.xml" Id="Rb612bf04a95443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20e4961d8e49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51360bed347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b670ad10d4b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87417159141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05e7f421942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3fc4bb5a74c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e2bf5121042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464f57d8646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DOMBÅS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DOMBÅS HOTELL AS ble etablert [år] og holder til i Dombås.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33 251 720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6 784 265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5 172 627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5 979 938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22 128 794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DOMBÅS HOTELL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Domaasgrendi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2660 Dombås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10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911 199 289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