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ace135cce947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915a7361c2486f"/>
  </p:sldMasterIdLst>
  <p:sldIdLst>
    <p:sldId xmlns:r="http://schemas.openxmlformats.org/officeDocument/2006/relationships" id="256" r:id="Rfa190e6e78814f42"/>
    <p:sldId xmlns:r="http://schemas.openxmlformats.org/officeDocument/2006/relationships" id="257" r:id="Re6feccec34804254"/>
    <p:sldId xmlns:r="http://schemas.openxmlformats.org/officeDocument/2006/relationships" id="258" r:id="R335472f8dc814d58"/>
    <p:sldId xmlns:r="http://schemas.openxmlformats.org/officeDocument/2006/relationships" id="259" r:id="Ra321eeef25114ee7"/>
    <p:sldId xmlns:r="http://schemas.openxmlformats.org/officeDocument/2006/relationships" id="260" r:id="R59bda33bdec94ef6"/>
    <p:sldId xmlns:r="http://schemas.openxmlformats.org/officeDocument/2006/relationships" id="261" r:id="R6d383fd186d641e4"/>
    <p:sldId xmlns:r="http://schemas.openxmlformats.org/officeDocument/2006/relationships" id="262" r:id="Rbb11b46884ac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15a7361c2486f" /><Relationship Type="http://schemas.openxmlformats.org/officeDocument/2006/relationships/slide" Target="/ppt/slides/slide1.xml" Id="Rfa190e6e78814f42" /><Relationship Type="http://schemas.openxmlformats.org/officeDocument/2006/relationships/slide" Target="/ppt/slides/slide2.xml" Id="Re6feccec34804254" /><Relationship Type="http://schemas.openxmlformats.org/officeDocument/2006/relationships/slide" Target="/ppt/slides/slide3.xml" Id="R335472f8dc814d58" /><Relationship Type="http://schemas.openxmlformats.org/officeDocument/2006/relationships/slide" Target="/ppt/slides/slide4.xml" Id="Ra321eeef25114ee7" /><Relationship Type="http://schemas.openxmlformats.org/officeDocument/2006/relationships/slide" Target="/ppt/slides/slide5.xml" Id="R59bda33bdec94ef6" /><Relationship Type="http://schemas.openxmlformats.org/officeDocument/2006/relationships/slide" Target="/ppt/slides/slide6.xml" Id="R6d383fd186d641e4" /><Relationship Type="http://schemas.openxmlformats.org/officeDocument/2006/relationships/slide" Target="/ppt/slides/slide7.xml" Id="Rbb11b46884ac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aef45bd46d41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ae4c3db27494f" /><Relationship Type="http://schemas.openxmlformats.org/officeDocument/2006/relationships/theme" Target="/ppt/slideMasters/theme/theme1.xml" Id="Rd727a0e2e399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3ae4c3db2749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22f2a4f2242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16a346d6f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600f6df53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61ae9756d40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7602677284f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9ac0e2b11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691e8e6784d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MOLVER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−9 601 782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−10 603 355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93 543 380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110 220 278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BERRUM LERVIK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BERRUM LERVIK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TRONN LERVIK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Frogner allé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301730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tronn.lervik@molver.no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911 155 362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MOLVER AS</a:t>
            </a:r>
          </a:p>
        </p:txBody>
      </p:sp>
    </p:spTree>
  </p:cSld>
  <p:clrMapOvr>
    <a:masterClrMapping xmlns:a="http://schemas.openxmlformats.org/drawingml/2006/main"/>
  </p:clrMapOvr>
</p:sld>
</file>