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ada7d8c9c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d835906814bf5"/>
  </p:sldMasterIdLst>
  <p:sldIdLst>
    <p:sldId xmlns:r="http://schemas.openxmlformats.org/officeDocument/2006/relationships" id="256" r:id="Rba343b964c644e8f"/>
    <p:sldId xmlns:r="http://schemas.openxmlformats.org/officeDocument/2006/relationships" id="257" r:id="R03801445965843da"/>
    <p:sldId xmlns:r="http://schemas.openxmlformats.org/officeDocument/2006/relationships" id="258" r:id="Rd66e363b86954d1c"/>
    <p:sldId xmlns:r="http://schemas.openxmlformats.org/officeDocument/2006/relationships" id="259" r:id="R1792308c53504cb9"/>
    <p:sldId xmlns:r="http://schemas.openxmlformats.org/officeDocument/2006/relationships" id="260" r:id="R44fb7171145949e6"/>
    <p:sldId xmlns:r="http://schemas.openxmlformats.org/officeDocument/2006/relationships" id="261" r:id="R796fe5c82d45420e"/>
    <p:sldId xmlns:r="http://schemas.openxmlformats.org/officeDocument/2006/relationships" id="262" r:id="R66850728b028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d835906814bf5" /><Relationship Type="http://schemas.openxmlformats.org/officeDocument/2006/relationships/slide" Target="/ppt/slides/slide1.xml" Id="Rba343b964c644e8f" /><Relationship Type="http://schemas.openxmlformats.org/officeDocument/2006/relationships/slide" Target="/ppt/slides/slide2.xml" Id="R03801445965843da" /><Relationship Type="http://schemas.openxmlformats.org/officeDocument/2006/relationships/slide" Target="/ppt/slides/slide3.xml" Id="Rd66e363b86954d1c" /><Relationship Type="http://schemas.openxmlformats.org/officeDocument/2006/relationships/slide" Target="/ppt/slides/slide4.xml" Id="R1792308c53504cb9" /><Relationship Type="http://schemas.openxmlformats.org/officeDocument/2006/relationships/slide" Target="/ppt/slides/slide5.xml" Id="R44fb7171145949e6" /><Relationship Type="http://schemas.openxmlformats.org/officeDocument/2006/relationships/slide" Target="/ppt/slides/slide6.xml" Id="R796fe5c82d45420e" /><Relationship Type="http://schemas.openxmlformats.org/officeDocument/2006/relationships/slide" Target="/ppt/slides/slide7.xml" Id="R66850728b028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acf7ee517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71632c1e24ee6" /><Relationship Type="http://schemas.openxmlformats.org/officeDocument/2006/relationships/theme" Target="/ppt/slideMasters/theme/theme1.xml" Id="R530dd90fbe2a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71632c1e2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3fa5cee0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ad3c055f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7fa1db63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1e76408cd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93f554f6d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de478b0f40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25f6a14a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CORNELIUSSEN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172 860 978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173 066 358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