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ab2e3af83149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aaabba989241dc"/>
  </p:sldMasterIdLst>
  <p:sldIdLst>
    <p:sldId xmlns:r="http://schemas.openxmlformats.org/officeDocument/2006/relationships" id="256" r:id="Recd27879ed5641f8"/>
    <p:sldId xmlns:r="http://schemas.openxmlformats.org/officeDocument/2006/relationships" id="257" r:id="R31c986b8c6844e44"/>
    <p:sldId xmlns:r="http://schemas.openxmlformats.org/officeDocument/2006/relationships" id="258" r:id="Rdde3351c47b6497b"/>
    <p:sldId xmlns:r="http://schemas.openxmlformats.org/officeDocument/2006/relationships" id="259" r:id="R6331fe338d934d99"/>
    <p:sldId xmlns:r="http://schemas.openxmlformats.org/officeDocument/2006/relationships" id="260" r:id="R3beaa1d6f6cf444b"/>
    <p:sldId xmlns:r="http://schemas.openxmlformats.org/officeDocument/2006/relationships" id="261" r:id="Red27a6bf57f94a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aabba989241dc" /><Relationship Type="http://schemas.openxmlformats.org/officeDocument/2006/relationships/slide" Target="/ppt/slides/slide1.xml" Id="Recd27879ed5641f8" /><Relationship Type="http://schemas.openxmlformats.org/officeDocument/2006/relationships/slide" Target="/ppt/slides/slide2.xml" Id="R31c986b8c6844e44" /><Relationship Type="http://schemas.openxmlformats.org/officeDocument/2006/relationships/slide" Target="/ppt/slides/slide3.xml" Id="Rdde3351c47b6497b" /><Relationship Type="http://schemas.openxmlformats.org/officeDocument/2006/relationships/slide" Target="/ppt/slides/slide4.xml" Id="R6331fe338d934d99" /><Relationship Type="http://schemas.openxmlformats.org/officeDocument/2006/relationships/slide" Target="/ppt/slides/slide5.xml" Id="R3beaa1d6f6cf444b" /><Relationship Type="http://schemas.openxmlformats.org/officeDocument/2006/relationships/slide" Target="/ppt/slides/slide6.xml" Id="Red27a6bf57f94a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ba8261503a40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ab6e09a2945d4" /><Relationship Type="http://schemas.openxmlformats.org/officeDocument/2006/relationships/theme" Target="/ppt/slideMasters/theme/theme1.xml" Id="Rc856e7552a474b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1ab6e09a2945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e4cb7f35a4d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28cfd78c143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676f2a32742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840e0c5f047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53b0d6aa441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b7366b63b41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CORNELIUSSEN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911 080 141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CORNELIUSSEN INVEST AS</a:t>
            </a:r>
          </a:p>
        </p:txBody>
      </p:sp>
    </p:spTree>
  </p:cSld>
  <p:clrMapOvr>
    <a:masterClrMapping xmlns:a="http://schemas.openxmlformats.org/drawingml/2006/main"/>
  </p:clrMapOvr>
</p:sld>
</file>