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290c41b4045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142080d2d74e20"/>
  </p:sldMasterIdLst>
  <p:sldIdLst>
    <p:sldId xmlns:r="http://schemas.openxmlformats.org/officeDocument/2006/relationships" id="256" r:id="R7c634000ddcd4235"/>
    <p:sldId xmlns:r="http://schemas.openxmlformats.org/officeDocument/2006/relationships" id="257" r:id="R13342667269e4880"/>
    <p:sldId xmlns:r="http://schemas.openxmlformats.org/officeDocument/2006/relationships" id="258" r:id="R13b1140ca0d84f22"/>
    <p:sldId xmlns:r="http://schemas.openxmlformats.org/officeDocument/2006/relationships" id="259" r:id="R0bb2df332f6a41e6"/>
    <p:sldId xmlns:r="http://schemas.openxmlformats.org/officeDocument/2006/relationships" id="260" r:id="R7eac3545e774432a"/>
    <p:sldId xmlns:r="http://schemas.openxmlformats.org/officeDocument/2006/relationships" id="261" r:id="R672883dec2e041f4"/>
    <p:sldId xmlns:r="http://schemas.openxmlformats.org/officeDocument/2006/relationships" id="262" r:id="R5ab548bdc61d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42080d2d74e20" /><Relationship Type="http://schemas.openxmlformats.org/officeDocument/2006/relationships/slide" Target="/ppt/slides/slide1.xml" Id="R7c634000ddcd4235" /><Relationship Type="http://schemas.openxmlformats.org/officeDocument/2006/relationships/slide" Target="/ppt/slides/slide2.xml" Id="R13342667269e4880" /><Relationship Type="http://schemas.openxmlformats.org/officeDocument/2006/relationships/slide" Target="/ppt/slides/slide3.xml" Id="R13b1140ca0d84f22" /><Relationship Type="http://schemas.openxmlformats.org/officeDocument/2006/relationships/slide" Target="/ppt/slides/slide4.xml" Id="R0bb2df332f6a41e6" /><Relationship Type="http://schemas.openxmlformats.org/officeDocument/2006/relationships/slide" Target="/ppt/slides/slide5.xml" Id="R7eac3545e774432a" /><Relationship Type="http://schemas.openxmlformats.org/officeDocument/2006/relationships/slide" Target="/ppt/slides/slide6.xml" Id="R672883dec2e041f4" /><Relationship Type="http://schemas.openxmlformats.org/officeDocument/2006/relationships/slide" Target="/ppt/slides/slide7.xml" Id="R5ab548bdc61d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2906ac129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bbb283dc4a7e" /><Relationship Type="http://schemas.openxmlformats.org/officeDocument/2006/relationships/theme" Target="/ppt/slideMasters/theme/theme1.xml" Id="Re9493105b56d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4bbb283dc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cfd16150c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56f18853d4d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98d74b5a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4a2ba43bf40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3767ef7a0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29213df1444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db2c1130d47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BYGGTEKNIKK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BYGGTEKNIKK PROSJEKT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29 901 764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−51 009 360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564 336 405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1 015 772 325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HMSIN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MAGNUSMAGNUS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SAZAVA AS  –  27,9 %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