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d62b51565c1473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c03a3e811d140ac"/>
  </p:sldMasterIdLst>
  <p:sldIdLst>
    <p:sldId xmlns:r="http://schemas.openxmlformats.org/officeDocument/2006/relationships" id="256" r:id="R3261781c068a4a97"/>
    <p:sldId xmlns:r="http://schemas.openxmlformats.org/officeDocument/2006/relationships" id="257" r:id="Rdab6d83192684d5d"/>
    <p:sldId xmlns:r="http://schemas.openxmlformats.org/officeDocument/2006/relationships" id="258" r:id="R3eafca5bce73439a"/>
    <p:sldId xmlns:r="http://schemas.openxmlformats.org/officeDocument/2006/relationships" id="259" r:id="R66c546fa9b2e40b6"/>
    <p:sldId xmlns:r="http://schemas.openxmlformats.org/officeDocument/2006/relationships" id="260" r:id="R5da65ba6f8de4c5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c03a3e811d140ac" /><Relationship Type="http://schemas.openxmlformats.org/officeDocument/2006/relationships/slide" Target="/ppt/slides/slide1.xml" Id="R3261781c068a4a97" /><Relationship Type="http://schemas.openxmlformats.org/officeDocument/2006/relationships/slide" Target="/ppt/slides/slide2.xml" Id="Rdab6d83192684d5d" /><Relationship Type="http://schemas.openxmlformats.org/officeDocument/2006/relationships/slide" Target="/ppt/slides/slide3.xml" Id="R3eafca5bce73439a" /><Relationship Type="http://schemas.openxmlformats.org/officeDocument/2006/relationships/slide" Target="/ppt/slides/slide4.xml" Id="R66c546fa9b2e40b6" /><Relationship Type="http://schemas.openxmlformats.org/officeDocument/2006/relationships/slide" Target="/ppt/slides/slide5.xml" Id="R5da65ba6f8de4c5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7e797704dec443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b6f1019d68440d" /><Relationship Type="http://schemas.openxmlformats.org/officeDocument/2006/relationships/theme" Target="/ppt/slideMasters/theme/theme1.xml" Id="R7a0157fe2c884c9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9b6f1019d68440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1550e18a1a448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5d7219b70f4c8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ec6cae09c842c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ca8211b7e74e4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4ce6741b9542e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AUGLENDSVEIENS SNARKJØP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AUGLENDSVEIENS SNARKJØP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AUGLENDSVEIENS SNARKJØP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AUGLENDSVEIENS SNARKJØP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AUGLENDSVEIENS SNARKJØP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AUGLENDSVEIENS SNARKJØP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910 328 913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AUGLENDSVEIENS SNARKJØP AS</a:t>
            </a:r>
          </a:p>
        </p:txBody>
      </p:sp>
    </p:spTree>
  </p:cSld>
  <p:clrMapOvr>
    <a:masterClrMapping xmlns:a="http://schemas.openxmlformats.org/drawingml/2006/main"/>
  </p:clrMapOvr>
</p:sld>
</file>