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abe34f862543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a9ce762d4e4ea3"/>
  </p:sldMasterIdLst>
  <p:sldIdLst>
    <p:sldId xmlns:r="http://schemas.openxmlformats.org/officeDocument/2006/relationships" id="256" r:id="R576075c3a6364fc7"/>
    <p:sldId xmlns:r="http://schemas.openxmlformats.org/officeDocument/2006/relationships" id="257" r:id="R9b5504df5ac34b2d"/>
    <p:sldId xmlns:r="http://schemas.openxmlformats.org/officeDocument/2006/relationships" id="258" r:id="R8ff1cbb0d26b4244"/>
    <p:sldId xmlns:r="http://schemas.openxmlformats.org/officeDocument/2006/relationships" id="259" r:id="R4f049d81c7384d62"/>
    <p:sldId xmlns:r="http://schemas.openxmlformats.org/officeDocument/2006/relationships" id="260" r:id="R276b9ab61ea049fc"/>
    <p:sldId xmlns:r="http://schemas.openxmlformats.org/officeDocument/2006/relationships" id="261" r:id="R18cf59bde4034e34"/>
    <p:sldId xmlns:r="http://schemas.openxmlformats.org/officeDocument/2006/relationships" id="262" r:id="R37b12e96cf6846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a9ce762d4e4ea3" /><Relationship Type="http://schemas.openxmlformats.org/officeDocument/2006/relationships/slide" Target="/ppt/slides/slide1.xml" Id="R576075c3a6364fc7" /><Relationship Type="http://schemas.openxmlformats.org/officeDocument/2006/relationships/slide" Target="/ppt/slides/slide2.xml" Id="R9b5504df5ac34b2d" /><Relationship Type="http://schemas.openxmlformats.org/officeDocument/2006/relationships/slide" Target="/ppt/slides/slide3.xml" Id="R8ff1cbb0d26b4244" /><Relationship Type="http://schemas.openxmlformats.org/officeDocument/2006/relationships/slide" Target="/ppt/slides/slide4.xml" Id="R4f049d81c7384d62" /><Relationship Type="http://schemas.openxmlformats.org/officeDocument/2006/relationships/slide" Target="/ppt/slides/slide5.xml" Id="R276b9ab61ea049fc" /><Relationship Type="http://schemas.openxmlformats.org/officeDocument/2006/relationships/slide" Target="/ppt/slides/slide6.xml" Id="R18cf59bde4034e34" /><Relationship Type="http://schemas.openxmlformats.org/officeDocument/2006/relationships/slide" Target="/ppt/slides/slide7.xml" Id="R37b12e96cf6846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c71bc3004e41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9e094109e4783" /><Relationship Type="http://schemas.openxmlformats.org/officeDocument/2006/relationships/theme" Target="/ppt/slideMasters/theme/theme1.xml" Id="Red366e6485a34c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e9e094109e47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aa7f7752e4b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4c4a75a254d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933b71fd34a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5f4f7870a4f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0fd9ee07b44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74498733043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531ecf3de4d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MEDIEHUSET ANDVORD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308 765 220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15 928 652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12 447 517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40 700 889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94 956 327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PARAJETT AB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&amp; 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DOTTEN HOLDING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