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28384ec3e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04f6fca4547f8"/>
  </p:sldMasterIdLst>
  <p:sldIdLst>
    <p:sldId xmlns:r="http://schemas.openxmlformats.org/officeDocument/2006/relationships" id="256" r:id="R2170e5728ed9447b"/>
    <p:sldId xmlns:r="http://schemas.openxmlformats.org/officeDocument/2006/relationships" id="257" r:id="R843ea135c03a455e"/>
    <p:sldId xmlns:r="http://schemas.openxmlformats.org/officeDocument/2006/relationships" id="258" r:id="Re9c545edd25d429d"/>
    <p:sldId xmlns:r="http://schemas.openxmlformats.org/officeDocument/2006/relationships" id="259" r:id="R4f8bfecdba0f41db"/>
    <p:sldId xmlns:r="http://schemas.openxmlformats.org/officeDocument/2006/relationships" id="260" r:id="R3b5c1d9d012048d4"/>
    <p:sldId xmlns:r="http://schemas.openxmlformats.org/officeDocument/2006/relationships" id="261" r:id="R9c8583ee0c1848c4"/>
    <p:sldId xmlns:r="http://schemas.openxmlformats.org/officeDocument/2006/relationships" id="262" r:id="R1d0e2079b955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04f6fca4547f8" /><Relationship Type="http://schemas.openxmlformats.org/officeDocument/2006/relationships/slide" Target="/ppt/slides/slide1.xml" Id="R2170e5728ed9447b" /><Relationship Type="http://schemas.openxmlformats.org/officeDocument/2006/relationships/slide" Target="/ppt/slides/slide2.xml" Id="R843ea135c03a455e" /><Relationship Type="http://schemas.openxmlformats.org/officeDocument/2006/relationships/slide" Target="/ppt/slides/slide3.xml" Id="Re9c545edd25d429d" /><Relationship Type="http://schemas.openxmlformats.org/officeDocument/2006/relationships/slide" Target="/ppt/slides/slide4.xml" Id="R4f8bfecdba0f41db" /><Relationship Type="http://schemas.openxmlformats.org/officeDocument/2006/relationships/slide" Target="/ppt/slides/slide5.xml" Id="R3b5c1d9d012048d4" /><Relationship Type="http://schemas.openxmlformats.org/officeDocument/2006/relationships/slide" Target="/ppt/slides/slide6.xml" Id="R9c8583ee0c1848c4" /><Relationship Type="http://schemas.openxmlformats.org/officeDocument/2006/relationships/slide" Target="/ppt/slides/slide7.xml" Id="R1d0e2079b955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a7cc35db6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bb662ea8450f" /><Relationship Type="http://schemas.openxmlformats.org/officeDocument/2006/relationships/theme" Target="/ppt/slideMasters/theme/theme1.xml" Id="Re09fb5892b99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ebb662ea8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caf0a7ba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162f8427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41ee6bf8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dd13109a2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318cab41f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ee8ec2f8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0099981c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