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c82ce2882f43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4cea86e1ce4b4b"/>
  </p:sldMasterIdLst>
  <p:sldIdLst>
    <p:sldId xmlns:r="http://schemas.openxmlformats.org/officeDocument/2006/relationships" id="256" r:id="R1d5ce7485d044107"/>
    <p:sldId xmlns:r="http://schemas.openxmlformats.org/officeDocument/2006/relationships" id="257" r:id="Rf43fd3836eb749dd"/>
    <p:sldId xmlns:r="http://schemas.openxmlformats.org/officeDocument/2006/relationships" id="258" r:id="Rf8cbbb1863a44d21"/>
    <p:sldId xmlns:r="http://schemas.openxmlformats.org/officeDocument/2006/relationships" id="259" r:id="R03eb99e0998c4e3c"/>
    <p:sldId xmlns:r="http://schemas.openxmlformats.org/officeDocument/2006/relationships" id="260" r:id="R156ce490c44e4bd5"/>
    <p:sldId xmlns:r="http://schemas.openxmlformats.org/officeDocument/2006/relationships" id="261" r:id="R6cc5371966b541a1"/>
    <p:sldId xmlns:r="http://schemas.openxmlformats.org/officeDocument/2006/relationships" id="262" r:id="R2e887b93f1504c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cea86e1ce4b4b" /><Relationship Type="http://schemas.openxmlformats.org/officeDocument/2006/relationships/slide" Target="/ppt/slides/slide1.xml" Id="R1d5ce7485d044107" /><Relationship Type="http://schemas.openxmlformats.org/officeDocument/2006/relationships/slide" Target="/ppt/slides/slide2.xml" Id="Rf43fd3836eb749dd" /><Relationship Type="http://schemas.openxmlformats.org/officeDocument/2006/relationships/slide" Target="/ppt/slides/slide3.xml" Id="Rf8cbbb1863a44d21" /><Relationship Type="http://schemas.openxmlformats.org/officeDocument/2006/relationships/slide" Target="/ppt/slides/slide4.xml" Id="R03eb99e0998c4e3c" /><Relationship Type="http://schemas.openxmlformats.org/officeDocument/2006/relationships/slide" Target="/ppt/slides/slide5.xml" Id="R156ce490c44e4bd5" /><Relationship Type="http://schemas.openxmlformats.org/officeDocument/2006/relationships/slide" Target="/ppt/slides/slide6.xml" Id="R6cc5371966b541a1" /><Relationship Type="http://schemas.openxmlformats.org/officeDocument/2006/relationships/slide" Target="/ppt/slides/slide7.xml" Id="R2e887b93f1504c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41f9b59d042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c9edff7f348cd" /><Relationship Type="http://schemas.openxmlformats.org/officeDocument/2006/relationships/theme" Target="/ppt/slideMasters/theme/theme1.xml" Id="R7f38c918501248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dc9edff7f348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9b9a1c91542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bc24d728543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eae40db0f45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ccae6f1fa46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19191a5cd40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d000bc9a04b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9f40edf6740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PÅL TONGA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TONGA HOLDING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16 241 966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29 441 105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30 494 057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JUUL TONGA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898 831 442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