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e36ddc037d4c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01d9e8357f4278"/>
  </p:sldMasterIdLst>
  <p:sldIdLst>
    <p:sldId xmlns:r="http://schemas.openxmlformats.org/officeDocument/2006/relationships" id="256" r:id="Ra34712430aa546e1"/>
    <p:sldId xmlns:r="http://schemas.openxmlformats.org/officeDocument/2006/relationships" id="257" r:id="Rd0890f35fd2040de"/>
    <p:sldId xmlns:r="http://schemas.openxmlformats.org/officeDocument/2006/relationships" id="258" r:id="Rb21d05144bdf46b9"/>
    <p:sldId xmlns:r="http://schemas.openxmlformats.org/officeDocument/2006/relationships" id="259" r:id="Rc36f2e6b6d72486c"/>
    <p:sldId xmlns:r="http://schemas.openxmlformats.org/officeDocument/2006/relationships" id="260" r:id="R4f27b3ca812a4eb7"/>
    <p:sldId xmlns:r="http://schemas.openxmlformats.org/officeDocument/2006/relationships" id="261" r:id="R882ceea9a04b49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01d9e8357f4278" /><Relationship Type="http://schemas.openxmlformats.org/officeDocument/2006/relationships/slide" Target="/ppt/slides/slide1.xml" Id="Ra34712430aa546e1" /><Relationship Type="http://schemas.openxmlformats.org/officeDocument/2006/relationships/slide" Target="/ppt/slides/slide2.xml" Id="Rd0890f35fd2040de" /><Relationship Type="http://schemas.openxmlformats.org/officeDocument/2006/relationships/slide" Target="/ppt/slides/slide3.xml" Id="Rb21d05144bdf46b9" /><Relationship Type="http://schemas.openxmlformats.org/officeDocument/2006/relationships/slide" Target="/ppt/slides/slide4.xml" Id="Rc36f2e6b6d72486c" /><Relationship Type="http://schemas.openxmlformats.org/officeDocument/2006/relationships/slide" Target="/ppt/slides/slide5.xml" Id="R4f27b3ca812a4eb7" /><Relationship Type="http://schemas.openxmlformats.org/officeDocument/2006/relationships/slide" Target="/ppt/slides/slide6.xml" Id="R882ceea9a04b49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4ee247959f47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8418246be44e3" /><Relationship Type="http://schemas.openxmlformats.org/officeDocument/2006/relationships/theme" Target="/ppt/slideMasters/theme/theme1.xml" Id="Rd605503758be40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f8418246be44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c89a49fa54c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641d86f434c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359018e404e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8c12ff83549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5ab5d160942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bfcb1128047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WIKATO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WIKATO AS ble etablert [år] og holder til i Reistad.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KATINKA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TORD KLEMET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KARI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OLE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Reistadlia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3425 Reistad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ole@wikborg.com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898 778 282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WIKATO AS</a:t>
            </a:r>
          </a:p>
        </p:txBody>
      </p:sp>
    </p:spTree>
  </p:cSld>
  <p:clrMapOvr>
    <a:masterClrMapping xmlns:a="http://schemas.openxmlformats.org/drawingml/2006/main"/>
  </p:clrMapOvr>
</p:sld>
</file>