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b1798d7b1e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7fc100b68b451f"/>
  </p:sldMasterIdLst>
  <p:sldIdLst>
    <p:sldId xmlns:r="http://schemas.openxmlformats.org/officeDocument/2006/relationships" id="256" r:id="Rd85e92c5b8154378"/>
    <p:sldId xmlns:r="http://schemas.openxmlformats.org/officeDocument/2006/relationships" id="257" r:id="Ref326ee19bf54e33"/>
    <p:sldId xmlns:r="http://schemas.openxmlformats.org/officeDocument/2006/relationships" id="258" r:id="R7b003afb308e48a0"/>
    <p:sldId xmlns:r="http://schemas.openxmlformats.org/officeDocument/2006/relationships" id="259" r:id="Re3d981a0bdf643d3"/>
    <p:sldId xmlns:r="http://schemas.openxmlformats.org/officeDocument/2006/relationships" id="260" r:id="R09b159032a814920"/>
    <p:sldId xmlns:r="http://schemas.openxmlformats.org/officeDocument/2006/relationships" id="261" r:id="R5221bafe7f834d2b"/>
    <p:sldId xmlns:r="http://schemas.openxmlformats.org/officeDocument/2006/relationships" id="262" r:id="Ra94e7658cd66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fc100b68b451f" /><Relationship Type="http://schemas.openxmlformats.org/officeDocument/2006/relationships/slide" Target="/ppt/slides/slide1.xml" Id="Rd85e92c5b8154378" /><Relationship Type="http://schemas.openxmlformats.org/officeDocument/2006/relationships/slide" Target="/ppt/slides/slide2.xml" Id="Ref326ee19bf54e33" /><Relationship Type="http://schemas.openxmlformats.org/officeDocument/2006/relationships/slide" Target="/ppt/slides/slide3.xml" Id="R7b003afb308e48a0" /><Relationship Type="http://schemas.openxmlformats.org/officeDocument/2006/relationships/slide" Target="/ppt/slides/slide4.xml" Id="Re3d981a0bdf643d3" /><Relationship Type="http://schemas.openxmlformats.org/officeDocument/2006/relationships/slide" Target="/ppt/slides/slide5.xml" Id="R09b159032a814920" /><Relationship Type="http://schemas.openxmlformats.org/officeDocument/2006/relationships/slide" Target="/ppt/slides/slide6.xml" Id="R5221bafe7f834d2b" /><Relationship Type="http://schemas.openxmlformats.org/officeDocument/2006/relationships/slide" Target="/ppt/slides/slide7.xml" Id="Ra94e7658cd66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6173cfa47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a118cf4c2461c" /><Relationship Type="http://schemas.openxmlformats.org/officeDocument/2006/relationships/theme" Target="/ppt/slideMasters/theme/theme1.xml" Id="R93b64498684043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aa118cf4c2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ae09d243a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7b03d84514c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aad1b8858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d01ea3a6a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d77d9015742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91b8208f844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0b831393747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HAAVARDSHOLM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HOLDING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5 088 542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CLAUS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Claus Haavardsholm, Elleveien 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898 474 682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