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4fe40833d45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38e894af9489c"/>
  </p:sldMasterIdLst>
  <p:sldIdLst>
    <p:sldId xmlns:r="http://schemas.openxmlformats.org/officeDocument/2006/relationships" id="256" r:id="Rfb26e8707e814a47"/>
    <p:sldId xmlns:r="http://schemas.openxmlformats.org/officeDocument/2006/relationships" id="257" r:id="R91477eb8c83e44fc"/>
    <p:sldId xmlns:r="http://schemas.openxmlformats.org/officeDocument/2006/relationships" id="258" r:id="R94c1d455204d46d8"/>
    <p:sldId xmlns:r="http://schemas.openxmlformats.org/officeDocument/2006/relationships" id="259" r:id="Rd72ed7bdd39447c0"/>
    <p:sldId xmlns:r="http://schemas.openxmlformats.org/officeDocument/2006/relationships" id="260" r:id="R26b757934da54879"/>
    <p:sldId xmlns:r="http://schemas.openxmlformats.org/officeDocument/2006/relationships" id="261" r:id="R540c805808c34b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38e894af9489c" /><Relationship Type="http://schemas.openxmlformats.org/officeDocument/2006/relationships/slide" Target="/ppt/slides/slide1.xml" Id="Rfb26e8707e814a47" /><Relationship Type="http://schemas.openxmlformats.org/officeDocument/2006/relationships/slide" Target="/ppt/slides/slide2.xml" Id="R91477eb8c83e44fc" /><Relationship Type="http://schemas.openxmlformats.org/officeDocument/2006/relationships/slide" Target="/ppt/slides/slide3.xml" Id="R94c1d455204d46d8" /><Relationship Type="http://schemas.openxmlformats.org/officeDocument/2006/relationships/slide" Target="/ppt/slides/slide4.xml" Id="Rd72ed7bdd39447c0" /><Relationship Type="http://schemas.openxmlformats.org/officeDocument/2006/relationships/slide" Target="/ppt/slides/slide5.xml" Id="R26b757934da54879" /><Relationship Type="http://schemas.openxmlformats.org/officeDocument/2006/relationships/slide" Target="/ppt/slides/slide6.xml" Id="R540c805808c34b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0baadc9a8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788cbc1184e78" /><Relationship Type="http://schemas.openxmlformats.org/officeDocument/2006/relationships/theme" Target="/ppt/slideMasters/theme/theme1.xml" Id="R74c542cd3b77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788cbc118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b7e559bfd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892fbf171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f78f6077e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38b5c573e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12b6a2242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fdfd8e3c54e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HAAVARDSHOLM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Claus Haavardsholm, Elleveien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898 474 682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