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3d3087f2f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d5d7bc6bb42cc"/>
  </p:sldMasterIdLst>
  <p:sldIdLst>
    <p:sldId xmlns:r="http://schemas.openxmlformats.org/officeDocument/2006/relationships" id="256" r:id="R4a7efa4691a84ff9"/>
    <p:sldId xmlns:r="http://schemas.openxmlformats.org/officeDocument/2006/relationships" id="257" r:id="R7e3e3e2862ef49e5"/>
    <p:sldId xmlns:r="http://schemas.openxmlformats.org/officeDocument/2006/relationships" id="258" r:id="Rff96737dfa454bac"/>
    <p:sldId xmlns:r="http://schemas.openxmlformats.org/officeDocument/2006/relationships" id="259" r:id="Rff70226bb0f7496e"/>
    <p:sldId xmlns:r="http://schemas.openxmlformats.org/officeDocument/2006/relationships" id="260" r:id="Rac53a2f3f13a4f24"/>
    <p:sldId xmlns:r="http://schemas.openxmlformats.org/officeDocument/2006/relationships" id="261" r:id="R22784a580e6c47f4"/>
    <p:sldId xmlns:r="http://schemas.openxmlformats.org/officeDocument/2006/relationships" id="262" r:id="Rcf27c24bb5ca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d5d7bc6bb42cc" /><Relationship Type="http://schemas.openxmlformats.org/officeDocument/2006/relationships/slide" Target="/ppt/slides/slide1.xml" Id="R4a7efa4691a84ff9" /><Relationship Type="http://schemas.openxmlformats.org/officeDocument/2006/relationships/slide" Target="/ppt/slides/slide2.xml" Id="R7e3e3e2862ef49e5" /><Relationship Type="http://schemas.openxmlformats.org/officeDocument/2006/relationships/slide" Target="/ppt/slides/slide3.xml" Id="Rff96737dfa454bac" /><Relationship Type="http://schemas.openxmlformats.org/officeDocument/2006/relationships/slide" Target="/ppt/slides/slide4.xml" Id="Rff70226bb0f7496e" /><Relationship Type="http://schemas.openxmlformats.org/officeDocument/2006/relationships/slide" Target="/ppt/slides/slide5.xml" Id="Rac53a2f3f13a4f24" /><Relationship Type="http://schemas.openxmlformats.org/officeDocument/2006/relationships/slide" Target="/ppt/slides/slide6.xml" Id="R22784a580e6c47f4" /><Relationship Type="http://schemas.openxmlformats.org/officeDocument/2006/relationships/slide" Target="/ppt/slides/slide7.xml" Id="Rcf27c24bb5ca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79d395060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30fa6091c49a5" /><Relationship Type="http://schemas.openxmlformats.org/officeDocument/2006/relationships/theme" Target="/ppt/slideMasters/theme/theme1.xml" Id="R1e70ec68d327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30fa6091c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e221a5c3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227ecc9a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6a60dbd1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dc5190e72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83f1d95bf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f68e970e8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04ddc2ca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BIEK HOLDING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657 862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12 956 754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Wecyveien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42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897 963 922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