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01fd6339e040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58224b5c504267"/>
  </p:sldMasterIdLst>
  <p:sldIdLst>
    <p:sldId xmlns:r="http://schemas.openxmlformats.org/officeDocument/2006/relationships" id="256" r:id="Rc70aac22b70c4504"/>
    <p:sldId xmlns:r="http://schemas.openxmlformats.org/officeDocument/2006/relationships" id="257" r:id="R14805e4eaabc4c1a"/>
    <p:sldId xmlns:r="http://schemas.openxmlformats.org/officeDocument/2006/relationships" id="258" r:id="Ra1833e0f657f482f"/>
    <p:sldId xmlns:r="http://schemas.openxmlformats.org/officeDocument/2006/relationships" id="259" r:id="Rda62e88fc6954230"/>
    <p:sldId xmlns:r="http://schemas.openxmlformats.org/officeDocument/2006/relationships" id="260" r:id="R08b9ecbcefbb4183"/>
    <p:sldId xmlns:r="http://schemas.openxmlformats.org/officeDocument/2006/relationships" id="261" r:id="Rcf9d15ea91e64068"/>
    <p:sldId xmlns:r="http://schemas.openxmlformats.org/officeDocument/2006/relationships" id="262" r:id="R48e919b3f8ca46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8224b5c504267" /><Relationship Type="http://schemas.openxmlformats.org/officeDocument/2006/relationships/slide" Target="/ppt/slides/slide1.xml" Id="Rc70aac22b70c4504" /><Relationship Type="http://schemas.openxmlformats.org/officeDocument/2006/relationships/slide" Target="/ppt/slides/slide2.xml" Id="R14805e4eaabc4c1a" /><Relationship Type="http://schemas.openxmlformats.org/officeDocument/2006/relationships/slide" Target="/ppt/slides/slide3.xml" Id="Ra1833e0f657f482f" /><Relationship Type="http://schemas.openxmlformats.org/officeDocument/2006/relationships/slide" Target="/ppt/slides/slide4.xml" Id="Rda62e88fc6954230" /><Relationship Type="http://schemas.openxmlformats.org/officeDocument/2006/relationships/slide" Target="/ppt/slides/slide5.xml" Id="R08b9ecbcefbb4183" /><Relationship Type="http://schemas.openxmlformats.org/officeDocument/2006/relationships/slide" Target="/ppt/slides/slide6.xml" Id="Rcf9d15ea91e64068" /><Relationship Type="http://schemas.openxmlformats.org/officeDocument/2006/relationships/slide" Target="/ppt/slides/slide7.xml" Id="R48e919b3f8ca46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158aadd6c4b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6382b822f4212" /><Relationship Type="http://schemas.openxmlformats.org/officeDocument/2006/relationships/theme" Target="/ppt/slideMasters/theme/theme1.xml" Id="Rf0510c6c70324b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26382b822f42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cdf2966eb40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efc53147e4e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cc4d928e647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d7ee7a4b34f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b01877a474a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a79ce583f48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ddd86f99b4b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HEROSC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HEROSC INVEST AS ble etablert [år] og holder til i Engelsviken.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5 457 585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THEODORSEN TOR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Engelsvikenveien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1628 Engelsviken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897 906 392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