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5bb3fcc609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3050dbd0b4ec1"/>
  </p:sldMasterIdLst>
  <p:sldIdLst>
    <p:sldId xmlns:r="http://schemas.openxmlformats.org/officeDocument/2006/relationships" id="256" r:id="Rb7f1b9a645544cc5"/>
    <p:sldId xmlns:r="http://schemas.openxmlformats.org/officeDocument/2006/relationships" id="257" r:id="R462d3d3ea3fd4dd1"/>
    <p:sldId xmlns:r="http://schemas.openxmlformats.org/officeDocument/2006/relationships" id="258" r:id="R0a84a83a11c440a4"/>
    <p:sldId xmlns:r="http://schemas.openxmlformats.org/officeDocument/2006/relationships" id="259" r:id="Re3cec3a2b64547dc"/>
    <p:sldId xmlns:r="http://schemas.openxmlformats.org/officeDocument/2006/relationships" id="260" r:id="R4c939e3bd7a442d9"/>
    <p:sldId xmlns:r="http://schemas.openxmlformats.org/officeDocument/2006/relationships" id="261" r:id="R44b2ed8df4e0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3050dbd0b4ec1" /><Relationship Type="http://schemas.openxmlformats.org/officeDocument/2006/relationships/slide" Target="/ppt/slides/slide1.xml" Id="Rb7f1b9a645544cc5" /><Relationship Type="http://schemas.openxmlformats.org/officeDocument/2006/relationships/slide" Target="/ppt/slides/slide2.xml" Id="R462d3d3ea3fd4dd1" /><Relationship Type="http://schemas.openxmlformats.org/officeDocument/2006/relationships/slide" Target="/ppt/slides/slide3.xml" Id="R0a84a83a11c440a4" /><Relationship Type="http://schemas.openxmlformats.org/officeDocument/2006/relationships/slide" Target="/ppt/slides/slide4.xml" Id="Re3cec3a2b64547dc" /><Relationship Type="http://schemas.openxmlformats.org/officeDocument/2006/relationships/slide" Target="/ppt/slides/slide5.xml" Id="R4c939e3bd7a442d9" /><Relationship Type="http://schemas.openxmlformats.org/officeDocument/2006/relationships/slide" Target="/ppt/slides/slide6.xml" Id="R44b2ed8df4e0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c57d27b5b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e304ca15f4ade" /><Relationship Type="http://schemas.openxmlformats.org/officeDocument/2006/relationships/theme" Target="/ppt/slideMasters/theme/theme1.xml" Id="R9103aa5799da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e304ca15f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fb508033c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fdf5cba94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316fcd383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07cfb9498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cd51cd21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d50ab06d8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