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1e3d106b0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e11d4a51247ea"/>
  </p:sldMasterIdLst>
  <p:sldIdLst>
    <p:sldId xmlns:r="http://schemas.openxmlformats.org/officeDocument/2006/relationships" id="256" r:id="R92387b63eecb493d"/>
    <p:sldId xmlns:r="http://schemas.openxmlformats.org/officeDocument/2006/relationships" id="257" r:id="Rba0db4f574dd41e1"/>
    <p:sldId xmlns:r="http://schemas.openxmlformats.org/officeDocument/2006/relationships" id="258" r:id="Rcbd2c0fa133c440f"/>
    <p:sldId xmlns:r="http://schemas.openxmlformats.org/officeDocument/2006/relationships" id="259" r:id="R06afe28f19794286"/>
    <p:sldId xmlns:r="http://schemas.openxmlformats.org/officeDocument/2006/relationships" id="260" r:id="R9e276552c2a74e57"/>
    <p:sldId xmlns:r="http://schemas.openxmlformats.org/officeDocument/2006/relationships" id="261" r:id="R5a22ca5bae964967"/>
    <p:sldId xmlns:r="http://schemas.openxmlformats.org/officeDocument/2006/relationships" id="262" r:id="Ref1e8d2d9acc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e11d4a51247ea" /><Relationship Type="http://schemas.openxmlformats.org/officeDocument/2006/relationships/slide" Target="/ppt/slides/slide1.xml" Id="R92387b63eecb493d" /><Relationship Type="http://schemas.openxmlformats.org/officeDocument/2006/relationships/slide" Target="/ppt/slides/slide2.xml" Id="Rba0db4f574dd41e1" /><Relationship Type="http://schemas.openxmlformats.org/officeDocument/2006/relationships/slide" Target="/ppt/slides/slide3.xml" Id="Rcbd2c0fa133c440f" /><Relationship Type="http://schemas.openxmlformats.org/officeDocument/2006/relationships/slide" Target="/ppt/slides/slide4.xml" Id="R06afe28f19794286" /><Relationship Type="http://schemas.openxmlformats.org/officeDocument/2006/relationships/slide" Target="/ppt/slides/slide5.xml" Id="R9e276552c2a74e57" /><Relationship Type="http://schemas.openxmlformats.org/officeDocument/2006/relationships/slide" Target="/ppt/slides/slide6.xml" Id="R5a22ca5bae964967" /><Relationship Type="http://schemas.openxmlformats.org/officeDocument/2006/relationships/slide" Target="/ppt/slides/slide7.xml" Id="Ref1e8d2d9acc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efea5169f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3805e7bf24950" /><Relationship Type="http://schemas.openxmlformats.org/officeDocument/2006/relationships/theme" Target="/ppt/slideMasters/theme/theme1.xml" Id="R2ae865a2d62c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3805e7bf2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06a61bbc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8bb9b48cc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a2389e71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ea4875c5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68e6ff22a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483394a1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60a892b4d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