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58a4cad03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5eb12dd3a4db6"/>
  </p:sldMasterIdLst>
  <p:sldIdLst>
    <p:sldId xmlns:r="http://schemas.openxmlformats.org/officeDocument/2006/relationships" id="256" r:id="Rb525e4c302a64701"/>
    <p:sldId xmlns:r="http://schemas.openxmlformats.org/officeDocument/2006/relationships" id="257" r:id="R3064eb24f64b4641"/>
    <p:sldId xmlns:r="http://schemas.openxmlformats.org/officeDocument/2006/relationships" id="258" r:id="R298446da80d04861"/>
    <p:sldId xmlns:r="http://schemas.openxmlformats.org/officeDocument/2006/relationships" id="259" r:id="R3535153df0d644cd"/>
    <p:sldId xmlns:r="http://schemas.openxmlformats.org/officeDocument/2006/relationships" id="260" r:id="Rf60d2473264d49ee"/>
    <p:sldId xmlns:r="http://schemas.openxmlformats.org/officeDocument/2006/relationships" id="261" r:id="R7b802bde66d84c9a"/>
    <p:sldId xmlns:r="http://schemas.openxmlformats.org/officeDocument/2006/relationships" id="262" r:id="Rc31d089c27d0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5eb12dd3a4db6" /><Relationship Type="http://schemas.openxmlformats.org/officeDocument/2006/relationships/slide" Target="/ppt/slides/slide1.xml" Id="Rb525e4c302a64701" /><Relationship Type="http://schemas.openxmlformats.org/officeDocument/2006/relationships/slide" Target="/ppt/slides/slide2.xml" Id="R3064eb24f64b4641" /><Relationship Type="http://schemas.openxmlformats.org/officeDocument/2006/relationships/slide" Target="/ppt/slides/slide3.xml" Id="R298446da80d04861" /><Relationship Type="http://schemas.openxmlformats.org/officeDocument/2006/relationships/slide" Target="/ppt/slides/slide4.xml" Id="R3535153df0d644cd" /><Relationship Type="http://schemas.openxmlformats.org/officeDocument/2006/relationships/slide" Target="/ppt/slides/slide5.xml" Id="Rf60d2473264d49ee" /><Relationship Type="http://schemas.openxmlformats.org/officeDocument/2006/relationships/slide" Target="/ppt/slides/slide6.xml" Id="R7b802bde66d84c9a" /><Relationship Type="http://schemas.openxmlformats.org/officeDocument/2006/relationships/slide" Target="/ppt/slides/slide7.xml" Id="Rc31d089c27d0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27fed2c79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8216b829479b" /><Relationship Type="http://schemas.openxmlformats.org/officeDocument/2006/relationships/theme" Target="/ppt/slideMasters/theme/theme1.xml" Id="R24a9f10b399f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48216b829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d0c5eeea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d3c8a56c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6fca5cb2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af641350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46352cfa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6b914c2f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2dc0b003f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