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9c1133717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eaa3f7e384b72"/>
  </p:sldMasterIdLst>
  <p:sldIdLst>
    <p:sldId xmlns:r="http://schemas.openxmlformats.org/officeDocument/2006/relationships" id="256" r:id="R148f474a9c754941"/>
    <p:sldId xmlns:r="http://schemas.openxmlformats.org/officeDocument/2006/relationships" id="257" r:id="R89e1822af0d94481"/>
    <p:sldId xmlns:r="http://schemas.openxmlformats.org/officeDocument/2006/relationships" id="258" r:id="Rd260a88644e54717"/>
    <p:sldId xmlns:r="http://schemas.openxmlformats.org/officeDocument/2006/relationships" id="259" r:id="R296422f528d84098"/>
    <p:sldId xmlns:r="http://schemas.openxmlformats.org/officeDocument/2006/relationships" id="260" r:id="Rc68dc470bdfd449a"/>
    <p:sldId xmlns:r="http://schemas.openxmlformats.org/officeDocument/2006/relationships" id="261" r:id="Radd64f74b0df4149"/>
    <p:sldId xmlns:r="http://schemas.openxmlformats.org/officeDocument/2006/relationships" id="262" r:id="Rbf7d0341dbf9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eaa3f7e384b72" /><Relationship Type="http://schemas.openxmlformats.org/officeDocument/2006/relationships/slide" Target="/ppt/slides/slide1.xml" Id="R148f474a9c754941" /><Relationship Type="http://schemas.openxmlformats.org/officeDocument/2006/relationships/slide" Target="/ppt/slides/slide2.xml" Id="R89e1822af0d94481" /><Relationship Type="http://schemas.openxmlformats.org/officeDocument/2006/relationships/slide" Target="/ppt/slides/slide3.xml" Id="Rd260a88644e54717" /><Relationship Type="http://schemas.openxmlformats.org/officeDocument/2006/relationships/slide" Target="/ppt/slides/slide4.xml" Id="R296422f528d84098" /><Relationship Type="http://schemas.openxmlformats.org/officeDocument/2006/relationships/slide" Target="/ppt/slides/slide5.xml" Id="Rc68dc470bdfd449a" /><Relationship Type="http://schemas.openxmlformats.org/officeDocument/2006/relationships/slide" Target="/ppt/slides/slide6.xml" Id="Radd64f74b0df4149" /><Relationship Type="http://schemas.openxmlformats.org/officeDocument/2006/relationships/slide" Target="/ppt/slides/slide7.xml" Id="Rbf7d0341dbf9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ff2d2ec3f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59776bfc477e" /><Relationship Type="http://schemas.openxmlformats.org/officeDocument/2006/relationships/theme" Target="/ppt/slideMasters/theme/theme1.xml" Id="R421a3d96e925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a59776bfc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e921d840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297ec692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d116e973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4b2df3ff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2c28d72c0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cb0c8e5e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2167e87eb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232 347 088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40 609 168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218 834 644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