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52a8b7daf4b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205b9828d4e5f"/>
  </p:sldMasterIdLst>
  <p:sldIdLst>
    <p:sldId xmlns:r="http://schemas.openxmlformats.org/officeDocument/2006/relationships" id="256" r:id="R65f975a2cc5d4750"/>
    <p:sldId xmlns:r="http://schemas.openxmlformats.org/officeDocument/2006/relationships" id="257" r:id="Rd9f5dcf49aa74272"/>
    <p:sldId xmlns:r="http://schemas.openxmlformats.org/officeDocument/2006/relationships" id="258" r:id="R712d102de0594d5c"/>
    <p:sldId xmlns:r="http://schemas.openxmlformats.org/officeDocument/2006/relationships" id="259" r:id="Rbb09b3c09d4c471b"/>
    <p:sldId xmlns:r="http://schemas.openxmlformats.org/officeDocument/2006/relationships" id="260" r:id="Rb466c52d08574f5e"/>
    <p:sldId xmlns:r="http://schemas.openxmlformats.org/officeDocument/2006/relationships" id="261" r:id="R8a397204d7fa4150"/>
    <p:sldId xmlns:r="http://schemas.openxmlformats.org/officeDocument/2006/relationships" id="262" r:id="R6983861a6306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205b9828d4e5f" /><Relationship Type="http://schemas.openxmlformats.org/officeDocument/2006/relationships/slide" Target="/ppt/slides/slide1.xml" Id="R65f975a2cc5d4750" /><Relationship Type="http://schemas.openxmlformats.org/officeDocument/2006/relationships/slide" Target="/ppt/slides/slide2.xml" Id="Rd9f5dcf49aa74272" /><Relationship Type="http://schemas.openxmlformats.org/officeDocument/2006/relationships/slide" Target="/ppt/slides/slide3.xml" Id="R712d102de0594d5c" /><Relationship Type="http://schemas.openxmlformats.org/officeDocument/2006/relationships/slide" Target="/ppt/slides/slide4.xml" Id="Rbb09b3c09d4c471b" /><Relationship Type="http://schemas.openxmlformats.org/officeDocument/2006/relationships/slide" Target="/ppt/slides/slide5.xml" Id="Rb466c52d08574f5e" /><Relationship Type="http://schemas.openxmlformats.org/officeDocument/2006/relationships/slide" Target="/ppt/slides/slide6.xml" Id="R8a397204d7fa4150" /><Relationship Type="http://schemas.openxmlformats.org/officeDocument/2006/relationships/slide" Target="/ppt/slides/slide7.xml" Id="R6983861a6306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77657a5f2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579d92b641b6" /><Relationship Type="http://schemas.openxmlformats.org/officeDocument/2006/relationships/theme" Target="/ppt/slideMasters/theme/theme1.xml" Id="R896f75a1e65c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b579d92b6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1f2d1ef8a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b019e94d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7e80cec8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28e57bbb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a0fe2c25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01225559e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28fb067b5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FARM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147 998 113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INVESTMENT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bjorn.landsnes@ligo.no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897 311 852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FARM AS</a:t>
            </a:r>
          </a:p>
        </p:txBody>
      </p:sp>
    </p:spTree>
  </p:cSld>
  <p:clrMapOvr>
    <a:masterClrMapping xmlns:a="http://schemas.openxmlformats.org/drawingml/2006/main"/>
  </p:clrMapOvr>
</p:sld>
</file>