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8e0af3c1e741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1902ed2c70450d"/>
  </p:sldMasterIdLst>
  <p:sldIdLst>
    <p:sldId xmlns:r="http://schemas.openxmlformats.org/officeDocument/2006/relationships" id="256" r:id="Rad20683140144cad"/>
    <p:sldId xmlns:r="http://schemas.openxmlformats.org/officeDocument/2006/relationships" id="257" r:id="R14ef3911eff74fff"/>
    <p:sldId xmlns:r="http://schemas.openxmlformats.org/officeDocument/2006/relationships" id="258" r:id="Rbb18b76441384d65"/>
    <p:sldId xmlns:r="http://schemas.openxmlformats.org/officeDocument/2006/relationships" id="259" r:id="Re294aaa25baf4ac2"/>
    <p:sldId xmlns:r="http://schemas.openxmlformats.org/officeDocument/2006/relationships" id="260" r:id="R5a1499a7109746c3"/>
    <p:sldId xmlns:r="http://schemas.openxmlformats.org/officeDocument/2006/relationships" id="261" r:id="Rbbde903240104b66"/>
    <p:sldId xmlns:r="http://schemas.openxmlformats.org/officeDocument/2006/relationships" id="262" r:id="Rb3a456f7af4a4f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1902ed2c70450d" /><Relationship Type="http://schemas.openxmlformats.org/officeDocument/2006/relationships/slide" Target="/ppt/slides/slide1.xml" Id="Rad20683140144cad" /><Relationship Type="http://schemas.openxmlformats.org/officeDocument/2006/relationships/slide" Target="/ppt/slides/slide2.xml" Id="R14ef3911eff74fff" /><Relationship Type="http://schemas.openxmlformats.org/officeDocument/2006/relationships/slide" Target="/ppt/slides/slide3.xml" Id="Rbb18b76441384d65" /><Relationship Type="http://schemas.openxmlformats.org/officeDocument/2006/relationships/slide" Target="/ppt/slides/slide4.xml" Id="Re294aaa25baf4ac2" /><Relationship Type="http://schemas.openxmlformats.org/officeDocument/2006/relationships/slide" Target="/ppt/slides/slide5.xml" Id="R5a1499a7109746c3" /><Relationship Type="http://schemas.openxmlformats.org/officeDocument/2006/relationships/slide" Target="/ppt/slides/slide6.xml" Id="Rbbde903240104b66" /><Relationship Type="http://schemas.openxmlformats.org/officeDocument/2006/relationships/slide" Target="/ppt/slides/slide7.xml" Id="Rb3a456f7af4a4f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d4bbdec1e74f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18d9e3dc7420c" /><Relationship Type="http://schemas.openxmlformats.org/officeDocument/2006/relationships/theme" Target="/ppt/slideMasters/theme/theme1.xml" Id="Refa981ea8afe40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c18d9e3dc742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8f507eddc4f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fc0d580ee48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dcd2db47a46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07e596e4d45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5dbbadb2747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83e00276842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91da8320642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DATAPLAN ALPHA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DATAPLAN ALPHA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60 957 511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8 542 140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7 009 623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1 985 092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27 696 354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DATAPLAN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Nådlandsbråtet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896 861 042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