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5e8c0e03c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724a688404a35"/>
  </p:sldMasterIdLst>
  <p:sldIdLst>
    <p:sldId xmlns:r="http://schemas.openxmlformats.org/officeDocument/2006/relationships" id="256" r:id="R4b655ca80456409d"/>
    <p:sldId xmlns:r="http://schemas.openxmlformats.org/officeDocument/2006/relationships" id="257" r:id="Ree53385f893b49fb"/>
    <p:sldId xmlns:r="http://schemas.openxmlformats.org/officeDocument/2006/relationships" id="258" r:id="Ra6d6b5f2b0e642f8"/>
    <p:sldId xmlns:r="http://schemas.openxmlformats.org/officeDocument/2006/relationships" id="259" r:id="Rf61d0759f51748f4"/>
    <p:sldId xmlns:r="http://schemas.openxmlformats.org/officeDocument/2006/relationships" id="260" r:id="R46fe6ab85c4f4bbb"/>
    <p:sldId xmlns:r="http://schemas.openxmlformats.org/officeDocument/2006/relationships" id="261" r:id="Rc1f9f98b9ad3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724a688404a35" /><Relationship Type="http://schemas.openxmlformats.org/officeDocument/2006/relationships/slide" Target="/ppt/slides/slide1.xml" Id="R4b655ca80456409d" /><Relationship Type="http://schemas.openxmlformats.org/officeDocument/2006/relationships/slide" Target="/ppt/slides/slide2.xml" Id="Ree53385f893b49fb" /><Relationship Type="http://schemas.openxmlformats.org/officeDocument/2006/relationships/slide" Target="/ppt/slides/slide3.xml" Id="Ra6d6b5f2b0e642f8" /><Relationship Type="http://schemas.openxmlformats.org/officeDocument/2006/relationships/slide" Target="/ppt/slides/slide4.xml" Id="Rf61d0759f51748f4" /><Relationship Type="http://schemas.openxmlformats.org/officeDocument/2006/relationships/slide" Target="/ppt/slides/slide5.xml" Id="R46fe6ab85c4f4bbb" /><Relationship Type="http://schemas.openxmlformats.org/officeDocument/2006/relationships/slide" Target="/ppt/slides/slide6.xml" Id="Rc1f9f98b9ad3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72aa271fd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f6687c254207" /><Relationship Type="http://schemas.openxmlformats.org/officeDocument/2006/relationships/theme" Target="/ppt/slideMasters/theme/theme1.xml" Id="R74cfaa71d4dd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5f6687c25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82296555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7cb11ac6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8e207890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f63ccf1d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7d6d4ffc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804e88c3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