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0ed5cf30a84f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e15ae56d6541ef"/>
  </p:sldMasterIdLst>
  <p:sldIdLst>
    <p:sldId xmlns:r="http://schemas.openxmlformats.org/officeDocument/2006/relationships" id="256" r:id="R0d09334a9c284daa"/>
    <p:sldId xmlns:r="http://schemas.openxmlformats.org/officeDocument/2006/relationships" id="257" r:id="Rb26f788bbe24409f"/>
    <p:sldId xmlns:r="http://schemas.openxmlformats.org/officeDocument/2006/relationships" id="258" r:id="Re93a00b245904c4b"/>
    <p:sldId xmlns:r="http://schemas.openxmlformats.org/officeDocument/2006/relationships" id="259" r:id="R45e9e5e987154431"/>
    <p:sldId xmlns:r="http://schemas.openxmlformats.org/officeDocument/2006/relationships" id="260" r:id="R555fea31c1be4c40"/>
    <p:sldId xmlns:r="http://schemas.openxmlformats.org/officeDocument/2006/relationships" id="261" r:id="R98b681c0fe2244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15ae56d6541ef" /><Relationship Type="http://schemas.openxmlformats.org/officeDocument/2006/relationships/slide" Target="/ppt/slides/slide1.xml" Id="R0d09334a9c284daa" /><Relationship Type="http://schemas.openxmlformats.org/officeDocument/2006/relationships/slide" Target="/ppt/slides/slide2.xml" Id="Rb26f788bbe24409f" /><Relationship Type="http://schemas.openxmlformats.org/officeDocument/2006/relationships/slide" Target="/ppt/slides/slide3.xml" Id="Re93a00b245904c4b" /><Relationship Type="http://schemas.openxmlformats.org/officeDocument/2006/relationships/slide" Target="/ppt/slides/slide4.xml" Id="R45e9e5e987154431" /><Relationship Type="http://schemas.openxmlformats.org/officeDocument/2006/relationships/slide" Target="/ppt/slides/slide5.xml" Id="R555fea31c1be4c40" /><Relationship Type="http://schemas.openxmlformats.org/officeDocument/2006/relationships/slide" Target="/ppt/slides/slide6.xml" Id="R98b681c0fe2244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fd1acd40d4e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adbd0e17c4b89" /><Relationship Type="http://schemas.openxmlformats.org/officeDocument/2006/relationships/theme" Target="/ppt/slideMasters/theme/theme1.xml" Id="R29d1fe10cacb42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0adbd0e17c4b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c0b4c28134c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0316e0d6347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f1aaee664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524ec75e446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e1059340047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1e887c9b546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TINGVOLL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6630 Tingvoll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894 707 992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