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808a7d348d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e5603fc904b7c"/>
  </p:sldMasterIdLst>
  <p:sldIdLst>
    <p:sldId xmlns:r="http://schemas.openxmlformats.org/officeDocument/2006/relationships" id="256" r:id="R57e18fe4b48a4315"/>
    <p:sldId xmlns:r="http://schemas.openxmlformats.org/officeDocument/2006/relationships" id="257" r:id="R1fcd6ecde5604a3a"/>
    <p:sldId xmlns:r="http://schemas.openxmlformats.org/officeDocument/2006/relationships" id="258" r:id="R59e76bd81a1d40a5"/>
    <p:sldId xmlns:r="http://schemas.openxmlformats.org/officeDocument/2006/relationships" id="259" r:id="Rc7f71379337b43fc"/>
    <p:sldId xmlns:r="http://schemas.openxmlformats.org/officeDocument/2006/relationships" id="260" r:id="R14a16a683f994142"/>
    <p:sldId xmlns:r="http://schemas.openxmlformats.org/officeDocument/2006/relationships" id="261" r:id="Rddf88ca8c3d5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e5603fc904b7c" /><Relationship Type="http://schemas.openxmlformats.org/officeDocument/2006/relationships/slide" Target="/ppt/slides/slide1.xml" Id="R57e18fe4b48a4315" /><Relationship Type="http://schemas.openxmlformats.org/officeDocument/2006/relationships/slide" Target="/ppt/slides/slide2.xml" Id="R1fcd6ecde5604a3a" /><Relationship Type="http://schemas.openxmlformats.org/officeDocument/2006/relationships/slide" Target="/ppt/slides/slide3.xml" Id="R59e76bd81a1d40a5" /><Relationship Type="http://schemas.openxmlformats.org/officeDocument/2006/relationships/slide" Target="/ppt/slides/slide4.xml" Id="Rc7f71379337b43fc" /><Relationship Type="http://schemas.openxmlformats.org/officeDocument/2006/relationships/slide" Target="/ppt/slides/slide5.xml" Id="R14a16a683f994142" /><Relationship Type="http://schemas.openxmlformats.org/officeDocument/2006/relationships/slide" Target="/ppt/slides/slide6.xml" Id="Rddf88ca8c3d5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7c67b50b94b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ad079ab1a4acc" /><Relationship Type="http://schemas.openxmlformats.org/officeDocument/2006/relationships/theme" Target="/ppt/slideMasters/theme/theme1.xml" Id="R7cc6b8997a19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ad079ab1a4a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280db03a1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7beba860f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dfba85932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c2973a251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09026d47144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ca2ef973d49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REVISJON &amp; REGNSKAP KARI HOVDEN YOUSSEF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REVISJON &amp; REGNSKAP KARI HOVDEN YOUSSEF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1 254 657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893 485 082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