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f230ba88b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9ca5b3b284f05"/>
  </p:sldMasterIdLst>
  <p:sldIdLst>
    <p:sldId xmlns:r="http://schemas.openxmlformats.org/officeDocument/2006/relationships" id="256" r:id="R1081be1dc99b4e76"/>
    <p:sldId xmlns:r="http://schemas.openxmlformats.org/officeDocument/2006/relationships" id="257" r:id="R3a2b92c0e55c46aa"/>
    <p:sldId xmlns:r="http://schemas.openxmlformats.org/officeDocument/2006/relationships" id="258" r:id="Ra3288a4390124339"/>
    <p:sldId xmlns:r="http://schemas.openxmlformats.org/officeDocument/2006/relationships" id="259" r:id="Rdfc3e93cbfe54ad6"/>
    <p:sldId xmlns:r="http://schemas.openxmlformats.org/officeDocument/2006/relationships" id="260" r:id="R2a438b6d34624d6b"/>
    <p:sldId xmlns:r="http://schemas.openxmlformats.org/officeDocument/2006/relationships" id="261" r:id="R7ef157bcca514a15"/>
    <p:sldId xmlns:r="http://schemas.openxmlformats.org/officeDocument/2006/relationships" id="262" r:id="R4728f41744c4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9ca5b3b284f05" /><Relationship Type="http://schemas.openxmlformats.org/officeDocument/2006/relationships/slide" Target="/ppt/slides/slide1.xml" Id="R1081be1dc99b4e76" /><Relationship Type="http://schemas.openxmlformats.org/officeDocument/2006/relationships/slide" Target="/ppt/slides/slide2.xml" Id="R3a2b92c0e55c46aa" /><Relationship Type="http://schemas.openxmlformats.org/officeDocument/2006/relationships/slide" Target="/ppt/slides/slide3.xml" Id="Ra3288a4390124339" /><Relationship Type="http://schemas.openxmlformats.org/officeDocument/2006/relationships/slide" Target="/ppt/slides/slide4.xml" Id="Rdfc3e93cbfe54ad6" /><Relationship Type="http://schemas.openxmlformats.org/officeDocument/2006/relationships/slide" Target="/ppt/slides/slide5.xml" Id="R2a438b6d34624d6b" /><Relationship Type="http://schemas.openxmlformats.org/officeDocument/2006/relationships/slide" Target="/ppt/slides/slide6.xml" Id="R7ef157bcca514a15" /><Relationship Type="http://schemas.openxmlformats.org/officeDocument/2006/relationships/slide" Target="/ppt/slides/slide7.xml" Id="R4728f41744c4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44f4ebbc7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348034ee478a" /><Relationship Type="http://schemas.openxmlformats.org/officeDocument/2006/relationships/theme" Target="/ppt/slideMasters/theme/theme1.xml" Id="Rb7eb069660f0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9348034ee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9e6993e1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261ce637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311b38f6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0ccd7db1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0506caa6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a681d460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232518f0a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36 519 955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56 490 783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