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513ee9f63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1dcc555484fbc"/>
  </p:sldMasterIdLst>
  <p:sldIdLst>
    <p:sldId xmlns:r="http://schemas.openxmlformats.org/officeDocument/2006/relationships" id="256" r:id="Rea79e3686ebb4083"/>
    <p:sldId xmlns:r="http://schemas.openxmlformats.org/officeDocument/2006/relationships" id="257" r:id="R13fb9076cbf64260"/>
    <p:sldId xmlns:r="http://schemas.openxmlformats.org/officeDocument/2006/relationships" id="258" r:id="Reb706ebe07274113"/>
    <p:sldId xmlns:r="http://schemas.openxmlformats.org/officeDocument/2006/relationships" id="259" r:id="Rc64a5d6b2eb94c66"/>
    <p:sldId xmlns:r="http://schemas.openxmlformats.org/officeDocument/2006/relationships" id="260" r:id="R0ce0a07588ff4fc3"/>
    <p:sldId xmlns:r="http://schemas.openxmlformats.org/officeDocument/2006/relationships" id="261" r:id="Re4286d86d69a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1dcc555484fbc" /><Relationship Type="http://schemas.openxmlformats.org/officeDocument/2006/relationships/slide" Target="/ppt/slides/slide1.xml" Id="Rea79e3686ebb4083" /><Relationship Type="http://schemas.openxmlformats.org/officeDocument/2006/relationships/slide" Target="/ppt/slides/slide2.xml" Id="R13fb9076cbf64260" /><Relationship Type="http://schemas.openxmlformats.org/officeDocument/2006/relationships/slide" Target="/ppt/slides/slide3.xml" Id="Reb706ebe07274113" /><Relationship Type="http://schemas.openxmlformats.org/officeDocument/2006/relationships/slide" Target="/ppt/slides/slide4.xml" Id="Rc64a5d6b2eb94c66" /><Relationship Type="http://schemas.openxmlformats.org/officeDocument/2006/relationships/slide" Target="/ppt/slides/slide5.xml" Id="R0ce0a07588ff4fc3" /><Relationship Type="http://schemas.openxmlformats.org/officeDocument/2006/relationships/slide" Target="/ppt/slides/slide6.xml" Id="Re4286d86d69a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11e78b55b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04e4219745d5" /><Relationship Type="http://schemas.openxmlformats.org/officeDocument/2006/relationships/theme" Target="/ppt/slideMasters/theme/theme1.xml" Id="R1b926feacf10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004e42197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6ea947fb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5728da37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ce746d4e8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d605d5eb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32bcd15a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6a7419149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