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3972f722aa44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ee390be8674c86"/>
  </p:sldMasterIdLst>
  <p:sldIdLst>
    <p:sldId xmlns:r="http://schemas.openxmlformats.org/officeDocument/2006/relationships" id="256" r:id="R3fc78c2486ad488a"/>
    <p:sldId xmlns:r="http://schemas.openxmlformats.org/officeDocument/2006/relationships" id="257" r:id="R329c6fb7b23c4608"/>
    <p:sldId xmlns:r="http://schemas.openxmlformats.org/officeDocument/2006/relationships" id="258" r:id="Rc2e118539dda4a7b"/>
    <p:sldId xmlns:r="http://schemas.openxmlformats.org/officeDocument/2006/relationships" id="259" r:id="Rfad6e014991b4ba6"/>
    <p:sldId xmlns:r="http://schemas.openxmlformats.org/officeDocument/2006/relationships" id="260" r:id="R761180b5b3254946"/>
    <p:sldId xmlns:r="http://schemas.openxmlformats.org/officeDocument/2006/relationships" id="261" r:id="Rf2495d7abfa542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ee390be8674c86" /><Relationship Type="http://schemas.openxmlformats.org/officeDocument/2006/relationships/slide" Target="/ppt/slides/slide1.xml" Id="R3fc78c2486ad488a" /><Relationship Type="http://schemas.openxmlformats.org/officeDocument/2006/relationships/slide" Target="/ppt/slides/slide2.xml" Id="R329c6fb7b23c4608" /><Relationship Type="http://schemas.openxmlformats.org/officeDocument/2006/relationships/slide" Target="/ppt/slides/slide3.xml" Id="Rc2e118539dda4a7b" /><Relationship Type="http://schemas.openxmlformats.org/officeDocument/2006/relationships/slide" Target="/ppt/slides/slide4.xml" Id="Rfad6e014991b4ba6" /><Relationship Type="http://schemas.openxmlformats.org/officeDocument/2006/relationships/slide" Target="/ppt/slides/slide5.xml" Id="R761180b5b3254946" /><Relationship Type="http://schemas.openxmlformats.org/officeDocument/2006/relationships/slide" Target="/ppt/slides/slide6.xml" Id="Rf2495d7abfa542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15766cd5e945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bbc904a9f4a17" /><Relationship Type="http://schemas.openxmlformats.org/officeDocument/2006/relationships/theme" Target="/ppt/slideMasters/theme/theme1.xml" Id="Rea5580f64edf47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2bbc904a9f4a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74ad826c84e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060ccde3d4a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34b00069b4f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21e86b6904f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b6b4f742740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34be75bf146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 HOLDING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Konnerudgata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893 141 952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