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d795ec6a1d340c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eb4936df8834d3d"/>
  </p:sldMasterIdLst>
  <p:sldIdLst>
    <p:sldId xmlns:r="http://schemas.openxmlformats.org/officeDocument/2006/relationships" id="256" r:id="Rfef45de093b043b5"/>
    <p:sldId xmlns:r="http://schemas.openxmlformats.org/officeDocument/2006/relationships" id="257" r:id="Re32a6f4c214c477f"/>
    <p:sldId xmlns:r="http://schemas.openxmlformats.org/officeDocument/2006/relationships" id="258" r:id="Rf82e204d0c134fd1"/>
    <p:sldId xmlns:r="http://schemas.openxmlformats.org/officeDocument/2006/relationships" id="259" r:id="R8c40190ce02240c9"/>
    <p:sldId xmlns:r="http://schemas.openxmlformats.org/officeDocument/2006/relationships" id="260" r:id="R493e3816537049a2"/>
    <p:sldId xmlns:r="http://schemas.openxmlformats.org/officeDocument/2006/relationships" id="261" r:id="Rb64a8ca4e6eb496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eb4936df8834d3d" /><Relationship Type="http://schemas.openxmlformats.org/officeDocument/2006/relationships/slide" Target="/ppt/slides/slide1.xml" Id="Rfef45de093b043b5" /><Relationship Type="http://schemas.openxmlformats.org/officeDocument/2006/relationships/slide" Target="/ppt/slides/slide2.xml" Id="Re32a6f4c214c477f" /><Relationship Type="http://schemas.openxmlformats.org/officeDocument/2006/relationships/slide" Target="/ppt/slides/slide3.xml" Id="Rf82e204d0c134fd1" /><Relationship Type="http://schemas.openxmlformats.org/officeDocument/2006/relationships/slide" Target="/ppt/slides/slide4.xml" Id="R8c40190ce02240c9" /><Relationship Type="http://schemas.openxmlformats.org/officeDocument/2006/relationships/slide" Target="/ppt/slides/slide5.xml" Id="R493e3816537049a2" /><Relationship Type="http://schemas.openxmlformats.org/officeDocument/2006/relationships/slide" Target="/ppt/slides/slide6.xml" Id="Rb64a8ca4e6eb496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8f8521174c945f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af72c3fd9f496d" /><Relationship Type="http://schemas.openxmlformats.org/officeDocument/2006/relationships/theme" Target="/ppt/slideMasters/theme/theme1.xml" Id="Rbb24781435f8448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3af72c3fd9f496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6702f2f0a54f5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3b53812954439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a0c52cd72d41d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d2540920d94ef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d17b5c18d0486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c641a62b3c488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JAG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Konnerudgata 132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3046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893 141 952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JAG HOLDING AS</a:t>
            </a:r>
          </a:p>
        </p:txBody>
      </p:sp>
    </p:spTree>
  </p:cSld>
  <p:clrMapOvr>
    <a:masterClrMapping xmlns:a="http://schemas.openxmlformats.org/drawingml/2006/main"/>
  </p:clrMapOvr>
</p:sld>
</file>