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655e53263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ceeebd0ff4ad1"/>
  </p:sldMasterIdLst>
  <p:sldIdLst>
    <p:sldId xmlns:r="http://schemas.openxmlformats.org/officeDocument/2006/relationships" id="256" r:id="Rae91763abc1543b2"/>
    <p:sldId xmlns:r="http://schemas.openxmlformats.org/officeDocument/2006/relationships" id="257" r:id="R5799bbcf01d74920"/>
    <p:sldId xmlns:r="http://schemas.openxmlformats.org/officeDocument/2006/relationships" id="258" r:id="R77fb40d5607e4e60"/>
    <p:sldId xmlns:r="http://schemas.openxmlformats.org/officeDocument/2006/relationships" id="259" r:id="Rd386e79efac2482c"/>
    <p:sldId xmlns:r="http://schemas.openxmlformats.org/officeDocument/2006/relationships" id="260" r:id="Rb66816213e8844e4"/>
    <p:sldId xmlns:r="http://schemas.openxmlformats.org/officeDocument/2006/relationships" id="261" r:id="R4368f8091e804822"/>
    <p:sldId xmlns:r="http://schemas.openxmlformats.org/officeDocument/2006/relationships" id="262" r:id="R1312b3c18f70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ceeebd0ff4ad1" /><Relationship Type="http://schemas.openxmlformats.org/officeDocument/2006/relationships/slide" Target="/ppt/slides/slide1.xml" Id="Rae91763abc1543b2" /><Relationship Type="http://schemas.openxmlformats.org/officeDocument/2006/relationships/slide" Target="/ppt/slides/slide2.xml" Id="R5799bbcf01d74920" /><Relationship Type="http://schemas.openxmlformats.org/officeDocument/2006/relationships/slide" Target="/ppt/slides/slide3.xml" Id="R77fb40d5607e4e60" /><Relationship Type="http://schemas.openxmlformats.org/officeDocument/2006/relationships/slide" Target="/ppt/slides/slide4.xml" Id="Rd386e79efac2482c" /><Relationship Type="http://schemas.openxmlformats.org/officeDocument/2006/relationships/slide" Target="/ppt/slides/slide5.xml" Id="Rb66816213e8844e4" /><Relationship Type="http://schemas.openxmlformats.org/officeDocument/2006/relationships/slide" Target="/ppt/slides/slide6.xml" Id="R4368f8091e804822" /><Relationship Type="http://schemas.openxmlformats.org/officeDocument/2006/relationships/slide" Target="/ppt/slides/slide7.xml" Id="R1312b3c18f70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cf5e2f20c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d57aa5564a24" /><Relationship Type="http://schemas.openxmlformats.org/officeDocument/2006/relationships/theme" Target="/ppt/slideMasters/theme/theme1.xml" Id="Rcefead5cd7d9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6d57aa556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9f02dd25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abdda812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a49c6e2f4e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6414295e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83bee9f3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05ea6f59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9fa0abcfc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GERHARD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