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5e6711944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2bdd5e9c554e2b"/>
  </p:sldMasterIdLst>
  <p:sldIdLst>
    <p:sldId xmlns:r="http://schemas.openxmlformats.org/officeDocument/2006/relationships" id="256" r:id="Ree1b96c74b944387"/>
    <p:sldId xmlns:r="http://schemas.openxmlformats.org/officeDocument/2006/relationships" id="257" r:id="R028b1483c373481b"/>
    <p:sldId xmlns:r="http://schemas.openxmlformats.org/officeDocument/2006/relationships" id="258" r:id="R24cac049655f4671"/>
    <p:sldId xmlns:r="http://schemas.openxmlformats.org/officeDocument/2006/relationships" id="259" r:id="R55ab8b1855234e97"/>
    <p:sldId xmlns:r="http://schemas.openxmlformats.org/officeDocument/2006/relationships" id="260" r:id="R9081ccb4ae5f482e"/>
    <p:sldId xmlns:r="http://schemas.openxmlformats.org/officeDocument/2006/relationships" id="261" r:id="R62ec1005a3a642a4"/>
    <p:sldId xmlns:r="http://schemas.openxmlformats.org/officeDocument/2006/relationships" id="262" r:id="R841eab5127ec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bdd5e9c554e2b" /><Relationship Type="http://schemas.openxmlformats.org/officeDocument/2006/relationships/slide" Target="/ppt/slides/slide1.xml" Id="Ree1b96c74b944387" /><Relationship Type="http://schemas.openxmlformats.org/officeDocument/2006/relationships/slide" Target="/ppt/slides/slide2.xml" Id="R028b1483c373481b" /><Relationship Type="http://schemas.openxmlformats.org/officeDocument/2006/relationships/slide" Target="/ppt/slides/slide3.xml" Id="R24cac049655f4671" /><Relationship Type="http://schemas.openxmlformats.org/officeDocument/2006/relationships/slide" Target="/ppt/slides/slide4.xml" Id="R55ab8b1855234e97" /><Relationship Type="http://schemas.openxmlformats.org/officeDocument/2006/relationships/slide" Target="/ppt/slides/slide5.xml" Id="R9081ccb4ae5f482e" /><Relationship Type="http://schemas.openxmlformats.org/officeDocument/2006/relationships/slide" Target="/ppt/slides/slide6.xml" Id="R62ec1005a3a642a4" /><Relationship Type="http://schemas.openxmlformats.org/officeDocument/2006/relationships/slide" Target="/ppt/slides/slide7.xml" Id="R841eab5127ec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8065ae5fe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3764b102471b" /><Relationship Type="http://schemas.openxmlformats.org/officeDocument/2006/relationships/theme" Target="/ppt/slideMasters/theme/theme1.xml" Id="R46e6d40096a5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73764b102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2e2f4cd0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914a72aac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eac7b820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54352acde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ae2ccb03e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bc0410b6f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9863aa5a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