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87cdb8c64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163475c174fb1"/>
  </p:sldMasterIdLst>
  <p:sldIdLst>
    <p:sldId xmlns:r="http://schemas.openxmlformats.org/officeDocument/2006/relationships" id="256" r:id="R3c80e962eeb84ca6"/>
    <p:sldId xmlns:r="http://schemas.openxmlformats.org/officeDocument/2006/relationships" id="257" r:id="Rf3fd335ac760493c"/>
    <p:sldId xmlns:r="http://schemas.openxmlformats.org/officeDocument/2006/relationships" id="258" r:id="R092bfc46100d4a09"/>
    <p:sldId xmlns:r="http://schemas.openxmlformats.org/officeDocument/2006/relationships" id="259" r:id="R65c4cb61865f4ffe"/>
    <p:sldId xmlns:r="http://schemas.openxmlformats.org/officeDocument/2006/relationships" id="260" r:id="R7a0aa642bcdc4f8e"/>
    <p:sldId xmlns:r="http://schemas.openxmlformats.org/officeDocument/2006/relationships" id="261" r:id="Re15c3691c36d4f49"/>
    <p:sldId xmlns:r="http://schemas.openxmlformats.org/officeDocument/2006/relationships" id="262" r:id="R91126b80f609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163475c174fb1" /><Relationship Type="http://schemas.openxmlformats.org/officeDocument/2006/relationships/slide" Target="/ppt/slides/slide1.xml" Id="R3c80e962eeb84ca6" /><Relationship Type="http://schemas.openxmlformats.org/officeDocument/2006/relationships/slide" Target="/ppt/slides/slide2.xml" Id="Rf3fd335ac760493c" /><Relationship Type="http://schemas.openxmlformats.org/officeDocument/2006/relationships/slide" Target="/ppt/slides/slide3.xml" Id="R092bfc46100d4a09" /><Relationship Type="http://schemas.openxmlformats.org/officeDocument/2006/relationships/slide" Target="/ppt/slides/slide4.xml" Id="R65c4cb61865f4ffe" /><Relationship Type="http://schemas.openxmlformats.org/officeDocument/2006/relationships/slide" Target="/ppt/slides/slide5.xml" Id="R7a0aa642bcdc4f8e" /><Relationship Type="http://schemas.openxmlformats.org/officeDocument/2006/relationships/slide" Target="/ppt/slides/slide6.xml" Id="Re15c3691c36d4f49" /><Relationship Type="http://schemas.openxmlformats.org/officeDocument/2006/relationships/slide" Target="/ppt/slides/slide7.xml" Id="R91126b80f609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23dcd3dc0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58d005cd24a21" /><Relationship Type="http://schemas.openxmlformats.org/officeDocument/2006/relationships/theme" Target="/ppt/slideMasters/theme/theme1.xml" Id="Rfbf03d3c885b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58d005cd2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0a4188ff144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ad06ea672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e99e6fcd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11372c09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9428c4731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61d611cec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f008d595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ARROWHEAD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