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ce6e8ff3024d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dcc909c69f4b7b"/>
  </p:sldMasterIdLst>
  <p:sldIdLst>
    <p:sldId xmlns:r="http://schemas.openxmlformats.org/officeDocument/2006/relationships" id="256" r:id="Ra0aa928be0144e2e"/>
    <p:sldId xmlns:r="http://schemas.openxmlformats.org/officeDocument/2006/relationships" id="257" r:id="R91932bd478ac451c"/>
    <p:sldId xmlns:r="http://schemas.openxmlformats.org/officeDocument/2006/relationships" id="258" r:id="Rb46b2b6b1365490f"/>
    <p:sldId xmlns:r="http://schemas.openxmlformats.org/officeDocument/2006/relationships" id="259" r:id="R2df0396c7ab74ce0"/>
    <p:sldId xmlns:r="http://schemas.openxmlformats.org/officeDocument/2006/relationships" id="260" r:id="Rbec4165d19f04313"/>
    <p:sldId xmlns:r="http://schemas.openxmlformats.org/officeDocument/2006/relationships" id="261" r:id="R9b4dd361bcc140e4"/>
    <p:sldId xmlns:r="http://schemas.openxmlformats.org/officeDocument/2006/relationships" id="262" r:id="R76c514a88b2d43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dcc909c69f4b7b" /><Relationship Type="http://schemas.openxmlformats.org/officeDocument/2006/relationships/slide" Target="/ppt/slides/slide1.xml" Id="Ra0aa928be0144e2e" /><Relationship Type="http://schemas.openxmlformats.org/officeDocument/2006/relationships/slide" Target="/ppt/slides/slide2.xml" Id="R91932bd478ac451c" /><Relationship Type="http://schemas.openxmlformats.org/officeDocument/2006/relationships/slide" Target="/ppt/slides/slide3.xml" Id="Rb46b2b6b1365490f" /><Relationship Type="http://schemas.openxmlformats.org/officeDocument/2006/relationships/slide" Target="/ppt/slides/slide4.xml" Id="R2df0396c7ab74ce0" /><Relationship Type="http://schemas.openxmlformats.org/officeDocument/2006/relationships/slide" Target="/ppt/slides/slide5.xml" Id="Rbec4165d19f04313" /><Relationship Type="http://schemas.openxmlformats.org/officeDocument/2006/relationships/slide" Target="/ppt/slides/slide6.xml" Id="R9b4dd361bcc140e4" /><Relationship Type="http://schemas.openxmlformats.org/officeDocument/2006/relationships/slide" Target="/ppt/slides/slide7.xml" Id="R76c514a88b2d43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09c66f415a4a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94f1bd8c3c451a" /><Relationship Type="http://schemas.openxmlformats.org/officeDocument/2006/relationships/theme" Target="/ppt/slideMasters/theme/theme1.xml" Id="Rdbc06cde8e274f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94f1bd8c3c45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0523378c9c4b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15720e6e7f4f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52c1c9315e4e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80d8136a8344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8311c29a2348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0422152f844c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8dd9f9e9bc49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LIGO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LIGO REGNSKAP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41 294 169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9 347 642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7 290 236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780 717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16 180 033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FRONT FARM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Luramyrveien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57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892 122 652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LIGO REGNSKAP AS</a:t>
            </a:r>
          </a:p>
        </p:txBody>
      </p:sp>
    </p:spTree>
  </p:cSld>
  <p:clrMapOvr>
    <a:masterClrMapping xmlns:a="http://schemas.openxmlformats.org/drawingml/2006/main"/>
  </p:clrMapOvr>
</p:sld>
</file>