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0d2795928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4efa06d0f4357"/>
  </p:sldMasterIdLst>
  <p:sldIdLst>
    <p:sldId xmlns:r="http://schemas.openxmlformats.org/officeDocument/2006/relationships" id="256" r:id="R163f5f7662384537"/>
    <p:sldId xmlns:r="http://schemas.openxmlformats.org/officeDocument/2006/relationships" id="257" r:id="R67808f4061d1487c"/>
    <p:sldId xmlns:r="http://schemas.openxmlformats.org/officeDocument/2006/relationships" id="258" r:id="R70d763eec9d84c03"/>
    <p:sldId xmlns:r="http://schemas.openxmlformats.org/officeDocument/2006/relationships" id="259" r:id="Rb4cd48d4088c4236"/>
    <p:sldId xmlns:r="http://schemas.openxmlformats.org/officeDocument/2006/relationships" id="260" r:id="R5555b59459434d5d"/>
    <p:sldId xmlns:r="http://schemas.openxmlformats.org/officeDocument/2006/relationships" id="261" r:id="Rccbca2960e9e4173"/>
    <p:sldId xmlns:r="http://schemas.openxmlformats.org/officeDocument/2006/relationships" id="262" r:id="R319604eaf471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4efa06d0f4357" /><Relationship Type="http://schemas.openxmlformats.org/officeDocument/2006/relationships/slide" Target="/ppt/slides/slide1.xml" Id="R163f5f7662384537" /><Relationship Type="http://schemas.openxmlformats.org/officeDocument/2006/relationships/slide" Target="/ppt/slides/slide2.xml" Id="R67808f4061d1487c" /><Relationship Type="http://schemas.openxmlformats.org/officeDocument/2006/relationships/slide" Target="/ppt/slides/slide3.xml" Id="R70d763eec9d84c03" /><Relationship Type="http://schemas.openxmlformats.org/officeDocument/2006/relationships/slide" Target="/ppt/slides/slide4.xml" Id="Rb4cd48d4088c4236" /><Relationship Type="http://schemas.openxmlformats.org/officeDocument/2006/relationships/slide" Target="/ppt/slides/slide5.xml" Id="R5555b59459434d5d" /><Relationship Type="http://schemas.openxmlformats.org/officeDocument/2006/relationships/slide" Target="/ppt/slides/slide6.xml" Id="Rccbca2960e9e4173" /><Relationship Type="http://schemas.openxmlformats.org/officeDocument/2006/relationships/slide" Target="/ppt/slides/slide7.xml" Id="R319604eaf471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208f416ef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382177d3646d3" /><Relationship Type="http://schemas.openxmlformats.org/officeDocument/2006/relationships/theme" Target="/ppt/slideMasters/theme/theme1.xml" Id="Rd6f1b64581d5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382177d36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fbebf0ed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241b0597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505c0db9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be233f527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20ea0ee5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9fccfcc1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9d01a6668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