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72f9a87d5445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bed2d5a6784695"/>
  </p:sldMasterIdLst>
  <p:sldIdLst>
    <p:sldId xmlns:r="http://schemas.openxmlformats.org/officeDocument/2006/relationships" id="256" r:id="R50d2ecec13c14023"/>
    <p:sldId xmlns:r="http://schemas.openxmlformats.org/officeDocument/2006/relationships" id="257" r:id="R6d050053428f4176"/>
    <p:sldId xmlns:r="http://schemas.openxmlformats.org/officeDocument/2006/relationships" id="258" r:id="Rf5a5c4bbd51d43d8"/>
    <p:sldId xmlns:r="http://schemas.openxmlformats.org/officeDocument/2006/relationships" id="259" r:id="R65addea8a4ab4a12"/>
    <p:sldId xmlns:r="http://schemas.openxmlformats.org/officeDocument/2006/relationships" id="260" r:id="Re2553477bc234856"/>
    <p:sldId xmlns:r="http://schemas.openxmlformats.org/officeDocument/2006/relationships" id="261" r:id="R96a7eb7c499c4c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ed2d5a6784695" /><Relationship Type="http://schemas.openxmlformats.org/officeDocument/2006/relationships/slide" Target="/ppt/slides/slide1.xml" Id="R50d2ecec13c14023" /><Relationship Type="http://schemas.openxmlformats.org/officeDocument/2006/relationships/slide" Target="/ppt/slides/slide2.xml" Id="R6d050053428f4176" /><Relationship Type="http://schemas.openxmlformats.org/officeDocument/2006/relationships/slide" Target="/ppt/slides/slide3.xml" Id="Rf5a5c4bbd51d43d8" /><Relationship Type="http://schemas.openxmlformats.org/officeDocument/2006/relationships/slide" Target="/ppt/slides/slide4.xml" Id="R65addea8a4ab4a12" /><Relationship Type="http://schemas.openxmlformats.org/officeDocument/2006/relationships/slide" Target="/ppt/slides/slide5.xml" Id="Re2553477bc234856" /><Relationship Type="http://schemas.openxmlformats.org/officeDocument/2006/relationships/slide" Target="/ppt/slides/slide6.xml" Id="R96a7eb7c499c4c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2a224c2a945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4fe93fc554ba2" /><Relationship Type="http://schemas.openxmlformats.org/officeDocument/2006/relationships/theme" Target="/ppt/slideMasters/theme/theme1.xml" Id="R2b8fad0660e742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24fe93fc554b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2afca972843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f70d35f7e4e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6ccb7973b4a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8da4d054f4a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20d673aed4f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3b925bd4643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Rostockgata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892 108 722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