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69deeda599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8fe695b24354b3a"/>
  </p:sldMasterIdLst>
  <p:sldIdLst>
    <p:sldId xmlns:r="http://schemas.openxmlformats.org/officeDocument/2006/relationships" id="256" r:id="Rfaeaf719cc954bd2"/>
    <p:sldId xmlns:r="http://schemas.openxmlformats.org/officeDocument/2006/relationships" id="257" r:id="R28ad32bdbcba4075"/>
    <p:sldId xmlns:r="http://schemas.openxmlformats.org/officeDocument/2006/relationships" id="258" r:id="R17f6b69909ac46df"/>
    <p:sldId xmlns:r="http://schemas.openxmlformats.org/officeDocument/2006/relationships" id="259" r:id="R1ffdf6102fca4093"/>
    <p:sldId xmlns:r="http://schemas.openxmlformats.org/officeDocument/2006/relationships" id="260" r:id="R5e65c1dfdcf5459d"/>
    <p:sldId xmlns:r="http://schemas.openxmlformats.org/officeDocument/2006/relationships" id="261" r:id="R69d5ef84e8724ba2"/>
    <p:sldId xmlns:r="http://schemas.openxmlformats.org/officeDocument/2006/relationships" id="262" r:id="R376a0e33a00444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e695b24354b3a" /><Relationship Type="http://schemas.openxmlformats.org/officeDocument/2006/relationships/slide" Target="/ppt/slides/slide1.xml" Id="Rfaeaf719cc954bd2" /><Relationship Type="http://schemas.openxmlformats.org/officeDocument/2006/relationships/slide" Target="/ppt/slides/slide2.xml" Id="R28ad32bdbcba4075" /><Relationship Type="http://schemas.openxmlformats.org/officeDocument/2006/relationships/slide" Target="/ppt/slides/slide3.xml" Id="R17f6b69909ac46df" /><Relationship Type="http://schemas.openxmlformats.org/officeDocument/2006/relationships/slide" Target="/ppt/slides/slide4.xml" Id="R1ffdf6102fca4093" /><Relationship Type="http://schemas.openxmlformats.org/officeDocument/2006/relationships/slide" Target="/ppt/slides/slide5.xml" Id="R5e65c1dfdcf5459d" /><Relationship Type="http://schemas.openxmlformats.org/officeDocument/2006/relationships/slide" Target="/ppt/slides/slide6.xml" Id="R69d5ef84e8724ba2" /><Relationship Type="http://schemas.openxmlformats.org/officeDocument/2006/relationships/slide" Target="/ppt/slides/slide7.xml" Id="R376a0e33a00444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556efafb754c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da31a25ca48eb" /><Relationship Type="http://schemas.openxmlformats.org/officeDocument/2006/relationships/theme" Target="/ppt/slideMasters/theme/theme1.xml" Id="R75856e14aad642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9cda31a25ca48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ccbeb6ae648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180d232a84fb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14319564b14b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133ac63fc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3d7f49048441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46311b9c040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dc5b74642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CAABY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30 219 709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30 054 628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24 017 336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3 208 110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105 665 876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ÅBYHOLM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Kvantia AS, Grundingen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caaby@andenaes.com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891 780 982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CAABY AS</a:t>
            </a:r>
          </a:p>
        </p:txBody>
      </p:sp>
    </p:spTree>
  </p:cSld>
  <p:clrMapOvr>
    <a:masterClrMapping xmlns:a="http://schemas.openxmlformats.org/drawingml/2006/main"/>
  </p:clrMapOvr>
</p:sld>
</file>